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4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12192000" cy="6858000"/>
  <p:notesSz cx="6858000" cy="9144000"/>
  <p:embeddedFontLst>
    <p:embeddedFont>
      <p:font typeface="Anton" panose="020F0502020204030204" pitchFamily="2" charset="0"/>
      <p:regular r:id="rId50"/>
    </p:embeddedFont>
    <p:embeddedFont>
      <p:font typeface="Barlow Condensed" panose="00000506000000000000" pitchFamily="2" charset="0"/>
      <p:regular r:id="rId51"/>
      <p:bold r:id="rId52"/>
      <p:italic r:id="rId53"/>
      <p:boldItalic r:id="rId54"/>
    </p:embeddedFont>
    <p:embeddedFont>
      <p:font typeface="Montserrat Medium" panose="020F0502020204030204" pitchFamily="2" charset="-52"/>
      <p:regular r:id="rId55"/>
      <p:bold r:id="rId56"/>
      <p:italic r:id="rId57"/>
      <p:boldItalic r:id="rId58"/>
    </p:embeddedFont>
    <p:embeddedFont>
      <p:font typeface="Ranchers" panose="020B0604020202020204" charset="0"/>
      <p:regular r:id="rId5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font" Target="fonts/font1.fntdata"/><Relationship Id="rId55" Type="http://schemas.openxmlformats.org/officeDocument/2006/relationships/font" Target="fonts/font6.fntdata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4.fntdata"/><Relationship Id="rId58" Type="http://schemas.openxmlformats.org/officeDocument/2006/relationships/font" Target="fonts/font9.fntdata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font" Target="fonts/font7.fntdata"/><Relationship Id="rId8" Type="http://schemas.openxmlformats.org/officeDocument/2006/relationships/slide" Target="slides/slide7.xml"/><Relationship Id="rId51" Type="http://schemas.openxmlformats.org/officeDocument/2006/relationships/font" Target="fonts/font2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10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font" Target="fonts/font5.fntdata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57" Type="http://schemas.openxmlformats.org/officeDocument/2006/relationships/font" Target="fonts/font8.fnt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3.fntdata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94fb73a73a_0_8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94fb73a73a_0_8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94fb73a73a_0_8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94fb73a73a_0_8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94fb73a73a_0_5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94fb73a73a_0_5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94fb73a73a_0_8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94fb73a73a_0_8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94fb73a73a_0_8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94fb73a73a_0_8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94fb73a73a_0_5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94fb73a73a_0_5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94fb73a73a_0_8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94fb73a73a_0_8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94fb73a73a_0_8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94fb73a73a_0_8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94fb73a73a_0_5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Google Shape;374;g94fb73a73a_0_5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94fb73a73a_0_8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94fb73a73a_0_8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94fb73a73a_0_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94fb73a73a_0_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94fb73a73a_0_8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94fb73a73a_0_8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94fb73a73a_0_5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94fb73a73a_0_5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94fb73a73a_0_8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" name="Google Shape;404;g94fb73a73a_0_8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94fb73a73a_0_8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94fb73a73a_0_8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94fb73a73a_0_5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6" name="Google Shape;416;g94fb73a73a_0_5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94fb73a73a_0_9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94fb73a73a_0_9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94fb73a73a_0_9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94fb73a73a_0_9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94fb73a73a_0_5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94fb73a73a_0_5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94fb73a73a_0_9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g94fb73a73a_0_9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g94fb73a73a_0_9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2" name="Google Shape;452;g94fb73a73a_0_9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94fb73a73a_0_3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94fb73a73a_0_3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g94fb73a73a_0_5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8" name="Google Shape;458;g94fb73a73a_0_5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94fb73a73a_0_9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94fb73a73a_0_9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94fb73a73a_0_9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g94fb73a73a_0_9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g94fb73a73a_0_5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9" name="Google Shape;479;g94fb73a73a_0_5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94fb73a73a_0_9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" name="Google Shape;488;g94fb73a73a_0_9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g94fb73a73a_0_9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4" name="Google Shape;494;g94fb73a73a_0_9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94fb73a73a_0_6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94fb73a73a_0_6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g94fb73a73a_0_9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9" name="Google Shape;509;g94fb73a73a_0_9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94fb73a73a_0_9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5" name="Google Shape;515;g94fb73a73a_0_9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g94fb73a73a_0_6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1" name="Google Shape;521;g94fb73a73a_0_6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94fb73a73a_0_6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94fb73a73a_0_6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g94fb73a73a_0_9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0" name="Google Shape;530;g94fb73a73a_0_9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g94fb73a73a_0_9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6" name="Google Shape;536;g94fb73a73a_0_9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94fb73a73a_0_6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94fb73a73a_0_6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g94fb73a73a_0_9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1" name="Google Shape;551;g94fb73a73a_0_9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g94fb73a73a_0_9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7" name="Google Shape;557;g94fb73a73a_0_9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g94fb73a73a_0_6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3" name="Google Shape;563;g94fb73a73a_0_6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94fb73a73a_0_9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94fb73a73a_0_9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94fb73a73a_0_9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8" name="Google Shape;578;g94fb73a73a_0_9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94fb73a73a_0_6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94fb73a73a_0_6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94fb73a73a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94fb73a73a_0_5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94fb73a73a_0_8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94fb73a73a_0_8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94fb73a73a_0_8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94fb73a73a_0_8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94fb73a73a_0_5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94fb73a73a_0_5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8.xml"/><Relationship Id="rId13" Type="http://schemas.openxmlformats.org/officeDocument/2006/relationships/slide" Target="../slides/slide33.xml"/><Relationship Id="rId3" Type="http://schemas.openxmlformats.org/officeDocument/2006/relationships/slide" Target="../slides/slide3.xml"/><Relationship Id="rId7" Type="http://schemas.openxmlformats.org/officeDocument/2006/relationships/slide" Target="../slides/slide15.xml"/><Relationship Id="rId12" Type="http://schemas.openxmlformats.org/officeDocument/2006/relationships/slide" Target="../slides/slide30.xml"/><Relationship Id="rId17" Type="http://schemas.openxmlformats.org/officeDocument/2006/relationships/slide" Target="../slides/slide45.xml"/><Relationship Id="rId2" Type="http://schemas.openxmlformats.org/officeDocument/2006/relationships/slide" Target="../slides/slide2.xml"/><Relationship Id="rId16" Type="http://schemas.openxmlformats.org/officeDocument/2006/relationships/slide" Target="../slides/slide42.xml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12.xml"/><Relationship Id="rId11" Type="http://schemas.openxmlformats.org/officeDocument/2006/relationships/slide" Target="../slides/slide27.xml"/><Relationship Id="rId5" Type="http://schemas.openxmlformats.org/officeDocument/2006/relationships/slide" Target="../slides/slide9.xml"/><Relationship Id="rId15" Type="http://schemas.openxmlformats.org/officeDocument/2006/relationships/slide" Target="../slides/slide39.xml"/><Relationship Id="rId10" Type="http://schemas.openxmlformats.org/officeDocument/2006/relationships/slide" Target="../slides/slide24.xml"/><Relationship Id="rId4" Type="http://schemas.openxmlformats.org/officeDocument/2006/relationships/slide" Target="../slides/slide6.xml"/><Relationship Id="rId9" Type="http://schemas.openxmlformats.org/officeDocument/2006/relationships/slide" Target="../slides/slide21.xml"/><Relationship Id="rId14" Type="http://schemas.openxmlformats.org/officeDocument/2006/relationships/slide" Target="../slides/slide36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>
  <p:cSld name="CUSTOM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"/>
          <p:cNvSpPr/>
          <p:nvPr/>
        </p:nvSpPr>
        <p:spPr>
          <a:xfrm>
            <a:off x="9825" y="0"/>
            <a:ext cx="12192000" cy="6858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" name="Google Shape;56;p2"/>
          <p:cNvGrpSpPr/>
          <p:nvPr/>
        </p:nvGrpSpPr>
        <p:grpSpPr>
          <a:xfrm rot="5400000">
            <a:off x="8079857" y="2722209"/>
            <a:ext cx="4022475" cy="3893000"/>
            <a:chOff x="1627450" y="724850"/>
            <a:chExt cx="4022475" cy="3893000"/>
          </a:xfrm>
        </p:grpSpPr>
        <p:sp>
          <p:nvSpPr>
            <p:cNvPr id="57" name="Google Shape;57;p2"/>
            <p:cNvSpPr/>
            <p:nvPr/>
          </p:nvSpPr>
          <p:spPr>
            <a:xfrm>
              <a:off x="2918650" y="724850"/>
              <a:ext cx="543450" cy="526050"/>
            </a:xfrm>
            <a:custGeom>
              <a:avLst/>
              <a:gdLst/>
              <a:ahLst/>
              <a:cxnLst/>
              <a:rect l="l" t="t" r="r" b="b"/>
              <a:pathLst>
                <a:path w="21738" h="21042" extrusionOk="0">
                  <a:moveTo>
                    <a:pt x="10545" y="5299"/>
                  </a:moveTo>
                  <a:cubicBezTo>
                    <a:pt x="11333" y="5299"/>
                    <a:pt x="12120" y="5443"/>
                    <a:pt x="12760" y="5732"/>
                  </a:cubicBezTo>
                  <a:cubicBezTo>
                    <a:pt x="13785" y="6200"/>
                    <a:pt x="14907" y="7322"/>
                    <a:pt x="15393" y="8365"/>
                  </a:cubicBezTo>
                  <a:cubicBezTo>
                    <a:pt x="15720" y="9045"/>
                    <a:pt x="15773" y="9381"/>
                    <a:pt x="15773" y="10503"/>
                  </a:cubicBezTo>
                  <a:cubicBezTo>
                    <a:pt x="15773" y="11634"/>
                    <a:pt x="15720" y="11944"/>
                    <a:pt x="15375" y="12668"/>
                  </a:cubicBezTo>
                  <a:cubicBezTo>
                    <a:pt x="14880" y="13737"/>
                    <a:pt x="13864" y="14754"/>
                    <a:pt x="12786" y="15257"/>
                  </a:cubicBezTo>
                  <a:cubicBezTo>
                    <a:pt x="12125" y="15566"/>
                    <a:pt x="11320" y="15722"/>
                    <a:pt x="10524" y="15722"/>
                  </a:cubicBezTo>
                  <a:cubicBezTo>
                    <a:pt x="9885" y="15722"/>
                    <a:pt x="9251" y="15621"/>
                    <a:pt x="8704" y="15416"/>
                  </a:cubicBezTo>
                  <a:cubicBezTo>
                    <a:pt x="7643" y="15019"/>
                    <a:pt x="6406" y="13914"/>
                    <a:pt x="5850" y="12854"/>
                  </a:cubicBezTo>
                  <a:cubicBezTo>
                    <a:pt x="5496" y="12191"/>
                    <a:pt x="5470" y="11970"/>
                    <a:pt x="5470" y="10503"/>
                  </a:cubicBezTo>
                  <a:cubicBezTo>
                    <a:pt x="5470" y="9028"/>
                    <a:pt x="5496" y="8807"/>
                    <a:pt x="5867" y="8144"/>
                  </a:cubicBezTo>
                  <a:cubicBezTo>
                    <a:pt x="6247" y="7393"/>
                    <a:pt x="7378" y="6218"/>
                    <a:pt x="8059" y="5864"/>
                  </a:cubicBezTo>
                  <a:cubicBezTo>
                    <a:pt x="8742" y="5487"/>
                    <a:pt x="9644" y="5299"/>
                    <a:pt x="10545" y="5299"/>
                  </a:cubicBezTo>
                  <a:close/>
                  <a:moveTo>
                    <a:pt x="10545" y="1"/>
                  </a:moveTo>
                  <a:cubicBezTo>
                    <a:pt x="9823" y="1"/>
                    <a:pt x="9089" y="71"/>
                    <a:pt x="8350" y="218"/>
                  </a:cubicBezTo>
                  <a:cubicBezTo>
                    <a:pt x="4568" y="960"/>
                    <a:pt x="1193" y="4238"/>
                    <a:pt x="309" y="7994"/>
                  </a:cubicBezTo>
                  <a:cubicBezTo>
                    <a:pt x="18" y="9293"/>
                    <a:pt x="0" y="11723"/>
                    <a:pt x="301" y="12977"/>
                  </a:cubicBezTo>
                  <a:cubicBezTo>
                    <a:pt x="919" y="15655"/>
                    <a:pt x="2624" y="17970"/>
                    <a:pt x="5169" y="19569"/>
                  </a:cubicBezTo>
                  <a:cubicBezTo>
                    <a:pt x="6734" y="20551"/>
                    <a:pt x="8639" y="21042"/>
                    <a:pt x="10553" y="21042"/>
                  </a:cubicBezTo>
                  <a:cubicBezTo>
                    <a:pt x="12498" y="21042"/>
                    <a:pt x="14452" y="20536"/>
                    <a:pt x="16073" y="19525"/>
                  </a:cubicBezTo>
                  <a:cubicBezTo>
                    <a:pt x="19899" y="17113"/>
                    <a:pt x="21737" y="12977"/>
                    <a:pt x="20942" y="8515"/>
                  </a:cubicBezTo>
                  <a:cubicBezTo>
                    <a:pt x="20045" y="3473"/>
                    <a:pt x="15608" y="1"/>
                    <a:pt x="105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4084350" y="794025"/>
              <a:ext cx="306650" cy="466150"/>
            </a:xfrm>
            <a:custGeom>
              <a:avLst/>
              <a:gdLst/>
              <a:ahLst/>
              <a:cxnLst/>
              <a:rect l="l" t="t" r="r" b="b"/>
              <a:pathLst>
                <a:path w="12266" h="18646" extrusionOk="0">
                  <a:moveTo>
                    <a:pt x="8773" y="0"/>
                  </a:moveTo>
                  <a:cubicBezTo>
                    <a:pt x="8315" y="0"/>
                    <a:pt x="7877" y="92"/>
                    <a:pt x="7573" y="279"/>
                  </a:cubicBezTo>
                  <a:cubicBezTo>
                    <a:pt x="6477" y="941"/>
                    <a:pt x="6097" y="1904"/>
                    <a:pt x="6318" y="3371"/>
                  </a:cubicBezTo>
                  <a:cubicBezTo>
                    <a:pt x="6672" y="5624"/>
                    <a:pt x="6433" y="7171"/>
                    <a:pt x="5391" y="9353"/>
                  </a:cubicBezTo>
                  <a:cubicBezTo>
                    <a:pt x="4639" y="10926"/>
                    <a:pt x="3296" y="12473"/>
                    <a:pt x="1874" y="13374"/>
                  </a:cubicBezTo>
                  <a:cubicBezTo>
                    <a:pt x="372" y="14328"/>
                    <a:pt x="0" y="14894"/>
                    <a:pt x="0" y="16184"/>
                  </a:cubicBezTo>
                  <a:cubicBezTo>
                    <a:pt x="0" y="17586"/>
                    <a:pt x="1236" y="18645"/>
                    <a:pt x="2579" y="18645"/>
                  </a:cubicBezTo>
                  <a:cubicBezTo>
                    <a:pt x="2921" y="18645"/>
                    <a:pt x="3269" y="18577"/>
                    <a:pt x="3606" y="18428"/>
                  </a:cubicBezTo>
                  <a:cubicBezTo>
                    <a:pt x="4657" y="17969"/>
                    <a:pt x="6256" y="16846"/>
                    <a:pt x="7096" y="15998"/>
                  </a:cubicBezTo>
                  <a:cubicBezTo>
                    <a:pt x="10542" y="12508"/>
                    <a:pt x="12265" y="7648"/>
                    <a:pt x="11638" y="3195"/>
                  </a:cubicBezTo>
                  <a:cubicBezTo>
                    <a:pt x="11417" y="1578"/>
                    <a:pt x="11019" y="765"/>
                    <a:pt x="10233" y="340"/>
                  </a:cubicBezTo>
                  <a:cubicBezTo>
                    <a:pt x="9830" y="116"/>
                    <a:pt x="9289" y="0"/>
                    <a:pt x="87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981350" y="874975"/>
              <a:ext cx="608175" cy="633025"/>
            </a:xfrm>
            <a:custGeom>
              <a:avLst/>
              <a:gdLst/>
              <a:ahLst/>
              <a:cxnLst/>
              <a:rect l="l" t="t" r="r" b="b"/>
              <a:pathLst>
                <a:path w="24327" h="25321" extrusionOk="0">
                  <a:moveTo>
                    <a:pt x="10047" y="1"/>
                  </a:moveTo>
                  <a:cubicBezTo>
                    <a:pt x="9305" y="1"/>
                    <a:pt x="9075" y="89"/>
                    <a:pt x="8015" y="725"/>
                  </a:cubicBezTo>
                  <a:cubicBezTo>
                    <a:pt x="6071" y="1892"/>
                    <a:pt x="4887" y="2784"/>
                    <a:pt x="3641" y="4057"/>
                  </a:cubicBezTo>
                  <a:cubicBezTo>
                    <a:pt x="999" y="6734"/>
                    <a:pt x="0" y="9765"/>
                    <a:pt x="690" y="13008"/>
                  </a:cubicBezTo>
                  <a:cubicBezTo>
                    <a:pt x="1299" y="15853"/>
                    <a:pt x="3376" y="17867"/>
                    <a:pt x="6362" y="18504"/>
                  </a:cubicBezTo>
                  <a:cubicBezTo>
                    <a:pt x="6862" y="18612"/>
                    <a:pt x="7410" y="18666"/>
                    <a:pt x="8069" y="18666"/>
                  </a:cubicBezTo>
                  <a:cubicBezTo>
                    <a:pt x="9017" y="18666"/>
                    <a:pt x="10196" y="18555"/>
                    <a:pt x="11797" y="18336"/>
                  </a:cubicBezTo>
                  <a:cubicBezTo>
                    <a:pt x="12781" y="18199"/>
                    <a:pt x="13574" y="18130"/>
                    <a:pt x="14217" y="18130"/>
                  </a:cubicBezTo>
                  <a:cubicBezTo>
                    <a:pt x="14947" y="18130"/>
                    <a:pt x="15484" y="18219"/>
                    <a:pt x="15888" y="18398"/>
                  </a:cubicBezTo>
                  <a:cubicBezTo>
                    <a:pt x="17187" y="18990"/>
                    <a:pt x="18556" y="20978"/>
                    <a:pt x="18804" y="22612"/>
                  </a:cubicBezTo>
                  <a:cubicBezTo>
                    <a:pt x="19042" y="24288"/>
                    <a:pt x="20179" y="25320"/>
                    <a:pt x="21479" y="25320"/>
                  </a:cubicBezTo>
                  <a:cubicBezTo>
                    <a:pt x="21962" y="25320"/>
                    <a:pt x="22467" y="25178"/>
                    <a:pt x="22957" y="24875"/>
                  </a:cubicBezTo>
                  <a:cubicBezTo>
                    <a:pt x="24008" y="24230"/>
                    <a:pt x="24326" y="23081"/>
                    <a:pt x="23964" y="21375"/>
                  </a:cubicBezTo>
                  <a:cubicBezTo>
                    <a:pt x="23505" y="19211"/>
                    <a:pt x="22356" y="17046"/>
                    <a:pt x="20871" y="15526"/>
                  </a:cubicBezTo>
                  <a:cubicBezTo>
                    <a:pt x="19882" y="14536"/>
                    <a:pt x="19086" y="14024"/>
                    <a:pt x="17514" y="13379"/>
                  </a:cubicBezTo>
                  <a:cubicBezTo>
                    <a:pt x="16629" y="13017"/>
                    <a:pt x="15503" y="12834"/>
                    <a:pt x="14184" y="12834"/>
                  </a:cubicBezTo>
                  <a:cubicBezTo>
                    <a:pt x="13408" y="12834"/>
                    <a:pt x="12564" y="12898"/>
                    <a:pt x="11664" y="13025"/>
                  </a:cubicBezTo>
                  <a:cubicBezTo>
                    <a:pt x="10736" y="13158"/>
                    <a:pt x="9411" y="13290"/>
                    <a:pt x="8722" y="13343"/>
                  </a:cubicBezTo>
                  <a:cubicBezTo>
                    <a:pt x="8398" y="13366"/>
                    <a:pt x="8151" y="13380"/>
                    <a:pt x="7949" y="13380"/>
                  </a:cubicBezTo>
                  <a:cubicBezTo>
                    <a:pt x="7451" y="13380"/>
                    <a:pt x="7231" y="13298"/>
                    <a:pt x="6822" y="13078"/>
                  </a:cubicBezTo>
                  <a:cubicBezTo>
                    <a:pt x="6301" y="12813"/>
                    <a:pt x="6115" y="12610"/>
                    <a:pt x="5947" y="12150"/>
                  </a:cubicBezTo>
                  <a:cubicBezTo>
                    <a:pt x="5656" y="11302"/>
                    <a:pt x="5806" y="10065"/>
                    <a:pt x="6301" y="9120"/>
                  </a:cubicBezTo>
                  <a:cubicBezTo>
                    <a:pt x="6875" y="8086"/>
                    <a:pt x="8545" y="6584"/>
                    <a:pt x="10365" y="5479"/>
                  </a:cubicBezTo>
                  <a:cubicBezTo>
                    <a:pt x="11417" y="4852"/>
                    <a:pt x="12000" y="4392"/>
                    <a:pt x="12238" y="4012"/>
                  </a:cubicBezTo>
                  <a:cubicBezTo>
                    <a:pt x="13387" y="2245"/>
                    <a:pt x="12150" y="1"/>
                    <a:pt x="100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3362650" y="1034250"/>
              <a:ext cx="591825" cy="816875"/>
            </a:xfrm>
            <a:custGeom>
              <a:avLst/>
              <a:gdLst/>
              <a:ahLst/>
              <a:cxnLst/>
              <a:rect l="l" t="t" r="r" b="b"/>
              <a:pathLst>
                <a:path w="23673" h="32675" extrusionOk="0">
                  <a:moveTo>
                    <a:pt x="18893" y="0"/>
                  </a:moveTo>
                  <a:cubicBezTo>
                    <a:pt x="18505" y="0"/>
                    <a:pt x="18138" y="54"/>
                    <a:pt x="17894" y="168"/>
                  </a:cubicBezTo>
                  <a:cubicBezTo>
                    <a:pt x="17231" y="478"/>
                    <a:pt x="16851" y="911"/>
                    <a:pt x="16569" y="1644"/>
                  </a:cubicBezTo>
                  <a:cubicBezTo>
                    <a:pt x="16233" y="2510"/>
                    <a:pt x="16339" y="3279"/>
                    <a:pt x="16896" y="4189"/>
                  </a:cubicBezTo>
                  <a:cubicBezTo>
                    <a:pt x="17576" y="5293"/>
                    <a:pt x="17717" y="5885"/>
                    <a:pt x="17647" y="7317"/>
                  </a:cubicBezTo>
                  <a:cubicBezTo>
                    <a:pt x="17585" y="8695"/>
                    <a:pt x="17275" y="9526"/>
                    <a:pt x="16524" y="10321"/>
                  </a:cubicBezTo>
                  <a:cubicBezTo>
                    <a:pt x="15950" y="10922"/>
                    <a:pt x="15879" y="10949"/>
                    <a:pt x="13564" y="11364"/>
                  </a:cubicBezTo>
                  <a:cubicBezTo>
                    <a:pt x="11170" y="11788"/>
                    <a:pt x="8837" y="12380"/>
                    <a:pt x="7750" y="12840"/>
                  </a:cubicBezTo>
                  <a:cubicBezTo>
                    <a:pt x="3350" y="14677"/>
                    <a:pt x="929" y="17523"/>
                    <a:pt x="434" y="21464"/>
                  </a:cubicBezTo>
                  <a:cubicBezTo>
                    <a:pt x="1" y="24910"/>
                    <a:pt x="1848" y="29301"/>
                    <a:pt x="4684" y="31572"/>
                  </a:cubicBezTo>
                  <a:cubicBezTo>
                    <a:pt x="5622" y="32322"/>
                    <a:pt x="6346" y="32675"/>
                    <a:pt x="7075" y="32675"/>
                  </a:cubicBezTo>
                  <a:cubicBezTo>
                    <a:pt x="7472" y="32675"/>
                    <a:pt x="7871" y="32570"/>
                    <a:pt x="8307" y="32368"/>
                  </a:cubicBezTo>
                  <a:cubicBezTo>
                    <a:pt x="9049" y="32014"/>
                    <a:pt x="9721" y="30954"/>
                    <a:pt x="9721" y="30167"/>
                  </a:cubicBezTo>
                  <a:cubicBezTo>
                    <a:pt x="9721" y="29328"/>
                    <a:pt x="9182" y="28347"/>
                    <a:pt x="8386" y="27729"/>
                  </a:cubicBezTo>
                  <a:cubicBezTo>
                    <a:pt x="5912" y="25767"/>
                    <a:pt x="4984" y="22542"/>
                    <a:pt x="6266" y="20359"/>
                  </a:cubicBezTo>
                  <a:cubicBezTo>
                    <a:pt x="7308" y="18583"/>
                    <a:pt x="9676" y="17461"/>
                    <a:pt x="14006" y="16683"/>
                  </a:cubicBezTo>
                  <a:cubicBezTo>
                    <a:pt x="17779" y="16003"/>
                    <a:pt x="18910" y="15535"/>
                    <a:pt x="20297" y="14032"/>
                  </a:cubicBezTo>
                  <a:cubicBezTo>
                    <a:pt x="22860" y="11258"/>
                    <a:pt x="23673" y="7449"/>
                    <a:pt x="22480" y="3721"/>
                  </a:cubicBezTo>
                  <a:cubicBezTo>
                    <a:pt x="22082" y="2457"/>
                    <a:pt x="21093" y="822"/>
                    <a:pt x="20448" y="345"/>
                  </a:cubicBezTo>
                  <a:cubicBezTo>
                    <a:pt x="20132" y="126"/>
                    <a:pt x="19489" y="0"/>
                    <a:pt x="188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336175" y="1491975"/>
              <a:ext cx="300900" cy="424575"/>
            </a:xfrm>
            <a:custGeom>
              <a:avLst/>
              <a:gdLst/>
              <a:ahLst/>
              <a:cxnLst/>
              <a:rect l="l" t="t" r="r" b="b"/>
              <a:pathLst>
                <a:path w="12036" h="16983" extrusionOk="0">
                  <a:moveTo>
                    <a:pt x="8648" y="1"/>
                  </a:moveTo>
                  <a:cubicBezTo>
                    <a:pt x="8341" y="1"/>
                    <a:pt x="7927" y="45"/>
                    <a:pt x="7600" y="124"/>
                  </a:cubicBezTo>
                  <a:cubicBezTo>
                    <a:pt x="5629" y="566"/>
                    <a:pt x="4463" y="1184"/>
                    <a:pt x="3076" y="2465"/>
                  </a:cubicBezTo>
                  <a:cubicBezTo>
                    <a:pt x="1971" y="3508"/>
                    <a:pt x="1194" y="4825"/>
                    <a:pt x="725" y="6459"/>
                  </a:cubicBezTo>
                  <a:cubicBezTo>
                    <a:pt x="1" y="8916"/>
                    <a:pt x="425" y="12318"/>
                    <a:pt x="1812" y="15207"/>
                  </a:cubicBezTo>
                  <a:cubicBezTo>
                    <a:pt x="2280" y="16206"/>
                    <a:pt x="2386" y="16321"/>
                    <a:pt x="3076" y="16648"/>
                  </a:cubicBezTo>
                  <a:cubicBezTo>
                    <a:pt x="3565" y="16871"/>
                    <a:pt x="3969" y="16982"/>
                    <a:pt x="4350" y="16982"/>
                  </a:cubicBezTo>
                  <a:cubicBezTo>
                    <a:pt x="4691" y="16982"/>
                    <a:pt x="5014" y="16893"/>
                    <a:pt x="5364" y="16718"/>
                  </a:cubicBezTo>
                  <a:cubicBezTo>
                    <a:pt x="6036" y="16382"/>
                    <a:pt x="6345" y="16047"/>
                    <a:pt x="6645" y="15340"/>
                  </a:cubicBezTo>
                  <a:cubicBezTo>
                    <a:pt x="6955" y="14571"/>
                    <a:pt x="6919" y="13882"/>
                    <a:pt x="6495" y="12874"/>
                  </a:cubicBezTo>
                  <a:cubicBezTo>
                    <a:pt x="5727" y="11063"/>
                    <a:pt x="5479" y="8960"/>
                    <a:pt x="5859" y="7661"/>
                  </a:cubicBezTo>
                  <a:cubicBezTo>
                    <a:pt x="5965" y="7308"/>
                    <a:pt x="6336" y="6769"/>
                    <a:pt x="6716" y="6371"/>
                  </a:cubicBezTo>
                  <a:cubicBezTo>
                    <a:pt x="7361" y="5708"/>
                    <a:pt x="7794" y="5514"/>
                    <a:pt x="9411" y="5160"/>
                  </a:cubicBezTo>
                  <a:cubicBezTo>
                    <a:pt x="9632" y="5099"/>
                    <a:pt x="10074" y="4834"/>
                    <a:pt x="10383" y="4560"/>
                  </a:cubicBezTo>
                  <a:cubicBezTo>
                    <a:pt x="12036" y="3057"/>
                    <a:pt x="11161" y="345"/>
                    <a:pt x="8925" y="18"/>
                  </a:cubicBezTo>
                  <a:cubicBezTo>
                    <a:pt x="8852" y="6"/>
                    <a:pt x="8757" y="1"/>
                    <a:pt x="8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2570050" y="1534375"/>
              <a:ext cx="495300" cy="489325"/>
            </a:xfrm>
            <a:custGeom>
              <a:avLst/>
              <a:gdLst/>
              <a:ahLst/>
              <a:cxnLst/>
              <a:rect l="l" t="t" r="r" b="b"/>
              <a:pathLst>
                <a:path w="19812" h="19573" extrusionOk="0">
                  <a:moveTo>
                    <a:pt x="11550" y="6027"/>
                  </a:moveTo>
                  <a:cubicBezTo>
                    <a:pt x="11594" y="6027"/>
                    <a:pt x="12089" y="7246"/>
                    <a:pt x="12663" y="8749"/>
                  </a:cubicBezTo>
                  <a:lnTo>
                    <a:pt x="13697" y="11461"/>
                  </a:lnTo>
                  <a:lnTo>
                    <a:pt x="13096" y="11709"/>
                  </a:lnTo>
                  <a:cubicBezTo>
                    <a:pt x="11456" y="12359"/>
                    <a:pt x="8360" y="13512"/>
                    <a:pt x="8223" y="13512"/>
                  </a:cubicBezTo>
                  <a:cubicBezTo>
                    <a:pt x="8220" y="13512"/>
                    <a:pt x="8219" y="13512"/>
                    <a:pt x="8218" y="13511"/>
                  </a:cubicBezTo>
                  <a:cubicBezTo>
                    <a:pt x="8148" y="13432"/>
                    <a:pt x="6230" y="8475"/>
                    <a:pt x="6186" y="8263"/>
                  </a:cubicBezTo>
                  <a:cubicBezTo>
                    <a:pt x="6168" y="8130"/>
                    <a:pt x="7052" y="7724"/>
                    <a:pt x="8810" y="7043"/>
                  </a:cubicBezTo>
                  <a:cubicBezTo>
                    <a:pt x="10268" y="6495"/>
                    <a:pt x="11505" y="6045"/>
                    <a:pt x="11550" y="6027"/>
                  </a:cubicBezTo>
                  <a:close/>
                  <a:moveTo>
                    <a:pt x="13203" y="1"/>
                  </a:moveTo>
                  <a:cubicBezTo>
                    <a:pt x="13191" y="1"/>
                    <a:pt x="13179" y="1"/>
                    <a:pt x="13167" y="1"/>
                  </a:cubicBezTo>
                  <a:cubicBezTo>
                    <a:pt x="12477" y="1"/>
                    <a:pt x="11488" y="345"/>
                    <a:pt x="6778" y="2166"/>
                  </a:cubicBezTo>
                  <a:cubicBezTo>
                    <a:pt x="3491" y="3438"/>
                    <a:pt x="1061" y="4463"/>
                    <a:pt x="858" y="4657"/>
                  </a:cubicBezTo>
                  <a:cubicBezTo>
                    <a:pt x="292" y="5214"/>
                    <a:pt x="1" y="6000"/>
                    <a:pt x="89" y="6752"/>
                  </a:cubicBezTo>
                  <a:cubicBezTo>
                    <a:pt x="160" y="7485"/>
                    <a:pt x="4154" y="17956"/>
                    <a:pt x="4596" y="18548"/>
                  </a:cubicBezTo>
                  <a:cubicBezTo>
                    <a:pt x="5082" y="19219"/>
                    <a:pt x="5771" y="19573"/>
                    <a:pt x="6584" y="19573"/>
                  </a:cubicBezTo>
                  <a:cubicBezTo>
                    <a:pt x="7202" y="19573"/>
                    <a:pt x="8351" y="19175"/>
                    <a:pt x="12884" y="17452"/>
                  </a:cubicBezTo>
                  <a:cubicBezTo>
                    <a:pt x="15932" y="16277"/>
                    <a:pt x="18539" y="15243"/>
                    <a:pt x="18707" y="15155"/>
                  </a:cubicBezTo>
                  <a:cubicBezTo>
                    <a:pt x="19175" y="14863"/>
                    <a:pt x="19643" y="13997"/>
                    <a:pt x="19732" y="13273"/>
                  </a:cubicBezTo>
                  <a:cubicBezTo>
                    <a:pt x="19811" y="12636"/>
                    <a:pt x="19617" y="12080"/>
                    <a:pt x="17655" y="6981"/>
                  </a:cubicBezTo>
                  <a:cubicBezTo>
                    <a:pt x="16462" y="3906"/>
                    <a:pt x="15376" y="1229"/>
                    <a:pt x="15225" y="1017"/>
                  </a:cubicBezTo>
                  <a:cubicBezTo>
                    <a:pt x="14720" y="320"/>
                    <a:pt x="14085" y="1"/>
                    <a:pt x="132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3789000" y="1744025"/>
              <a:ext cx="346850" cy="345950"/>
            </a:xfrm>
            <a:custGeom>
              <a:avLst/>
              <a:gdLst/>
              <a:ahLst/>
              <a:cxnLst/>
              <a:rect l="l" t="t" r="r" b="b"/>
              <a:pathLst>
                <a:path w="13874" h="13838" extrusionOk="0">
                  <a:moveTo>
                    <a:pt x="8572" y="5302"/>
                  </a:moveTo>
                  <a:lnTo>
                    <a:pt x="8572" y="6919"/>
                  </a:lnTo>
                  <a:lnTo>
                    <a:pt x="8572" y="8536"/>
                  </a:lnTo>
                  <a:lnTo>
                    <a:pt x="5479" y="8536"/>
                  </a:lnTo>
                  <a:lnTo>
                    <a:pt x="5479" y="6919"/>
                  </a:lnTo>
                  <a:lnTo>
                    <a:pt x="5479" y="5302"/>
                  </a:lnTo>
                  <a:close/>
                  <a:moveTo>
                    <a:pt x="7043" y="0"/>
                  </a:moveTo>
                  <a:cubicBezTo>
                    <a:pt x="2377" y="0"/>
                    <a:pt x="2139" y="9"/>
                    <a:pt x="1538" y="310"/>
                  </a:cubicBezTo>
                  <a:cubicBezTo>
                    <a:pt x="1105" y="530"/>
                    <a:pt x="787" y="840"/>
                    <a:pt x="504" y="1308"/>
                  </a:cubicBezTo>
                  <a:lnTo>
                    <a:pt x="107" y="1988"/>
                  </a:lnTo>
                  <a:lnTo>
                    <a:pt x="62" y="6362"/>
                  </a:lnTo>
                  <a:cubicBezTo>
                    <a:pt x="1" y="11311"/>
                    <a:pt x="89" y="12088"/>
                    <a:pt x="796" y="12883"/>
                  </a:cubicBezTo>
                  <a:cubicBezTo>
                    <a:pt x="1547" y="13749"/>
                    <a:pt x="2139" y="13838"/>
                    <a:pt x="7025" y="13838"/>
                  </a:cubicBezTo>
                  <a:cubicBezTo>
                    <a:pt x="12451" y="13838"/>
                    <a:pt x="12893" y="13740"/>
                    <a:pt x="13644" y="12265"/>
                  </a:cubicBezTo>
                  <a:cubicBezTo>
                    <a:pt x="13847" y="11850"/>
                    <a:pt x="13873" y="11116"/>
                    <a:pt x="13873" y="6875"/>
                  </a:cubicBezTo>
                  <a:cubicBezTo>
                    <a:pt x="13873" y="2033"/>
                    <a:pt x="13873" y="1953"/>
                    <a:pt x="13538" y="1326"/>
                  </a:cubicBezTo>
                  <a:cubicBezTo>
                    <a:pt x="13299" y="884"/>
                    <a:pt x="12990" y="575"/>
                    <a:pt x="12548" y="336"/>
                  </a:cubicBezTo>
                  <a:cubicBezTo>
                    <a:pt x="11921" y="0"/>
                    <a:pt x="11841" y="0"/>
                    <a:pt x="70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929300" y="1811250"/>
              <a:ext cx="533950" cy="462300"/>
            </a:xfrm>
            <a:custGeom>
              <a:avLst/>
              <a:gdLst/>
              <a:ahLst/>
              <a:cxnLst/>
              <a:rect l="l" t="t" r="r" b="b"/>
              <a:pathLst>
                <a:path w="21358" h="18492" extrusionOk="0">
                  <a:moveTo>
                    <a:pt x="15204" y="5272"/>
                  </a:moveTo>
                  <a:cubicBezTo>
                    <a:pt x="15790" y="5272"/>
                    <a:pt x="16016" y="5328"/>
                    <a:pt x="16065" y="5485"/>
                  </a:cubicBezTo>
                  <a:cubicBezTo>
                    <a:pt x="16215" y="5847"/>
                    <a:pt x="15729" y="6996"/>
                    <a:pt x="15040" y="7968"/>
                  </a:cubicBezTo>
                  <a:cubicBezTo>
                    <a:pt x="12984" y="10841"/>
                    <a:pt x="9052" y="13186"/>
                    <a:pt x="6375" y="13186"/>
                  </a:cubicBezTo>
                  <a:cubicBezTo>
                    <a:pt x="6302" y="13186"/>
                    <a:pt x="6230" y="13185"/>
                    <a:pt x="6160" y="13181"/>
                  </a:cubicBezTo>
                  <a:lnTo>
                    <a:pt x="5302" y="13137"/>
                  </a:lnTo>
                  <a:lnTo>
                    <a:pt x="5329" y="12562"/>
                  </a:lnTo>
                  <a:cubicBezTo>
                    <a:pt x="5391" y="11714"/>
                    <a:pt x="6160" y="10530"/>
                    <a:pt x="7582" y="9090"/>
                  </a:cubicBezTo>
                  <a:cubicBezTo>
                    <a:pt x="9941" y="6704"/>
                    <a:pt x="12698" y="5290"/>
                    <a:pt x="15066" y="5273"/>
                  </a:cubicBezTo>
                  <a:cubicBezTo>
                    <a:pt x="15114" y="5272"/>
                    <a:pt x="15160" y="5272"/>
                    <a:pt x="15204" y="5272"/>
                  </a:cubicBezTo>
                  <a:close/>
                  <a:moveTo>
                    <a:pt x="14613" y="1"/>
                  </a:moveTo>
                  <a:cubicBezTo>
                    <a:pt x="13742" y="1"/>
                    <a:pt x="13242" y="78"/>
                    <a:pt x="12354" y="316"/>
                  </a:cubicBezTo>
                  <a:cubicBezTo>
                    <a:pt x="7070" y="1694"/>
                    <a:pt x="2183" y="5803"/>
                    <a:pt x="416" y="10353"/>
                  </a:cubicBezTo>
                  <a:cubicBezTo>
                    <a:pt x="89" y="11193"/>
                    <a:pt x="27" y="11626"/>
                    <a:pt x="18" y="12845"/>
                  </a:cubicBezTo>
                  <a:cubicBezTo>
                    <a:pt x="1" y="14197"/>
                    <a:pt x="27" y="14392"/>
                    <a:pt x="460" y="15275"/>
                  </a:cubicBezTo>
                  <a:cubicBezTo>
                    <a:pt x="1061" y="16539"/>
                    <a:pt x="1794" y="17263"/>
                    <a:pt x="3138" y="17900"/>
                  </a:cubicBezTo>
                  <a:cubicBezTo>
                    <a:pt x="4136" y="18368"/>
                    <a:pt x="4392" y="18430"/>
                    <a:pt x="5806" y="18483"/>
                  </a:cubicBezTo>
                  <a:cubicBezTo>
                    <a:pt x="5955" y="18489"/>
                    <a:pt x="6103" y="18492"/>
                    <a:pt x="6251" y="18492"/>
                  </a:cubicBezTo>
                  <a:cubicBezTo>
                    <a:pt x="8054" y="18492"/>
                    <a:pt x="9855" y="18044"/>
                    <a:pt x="11815" y="17113"/>
                  </a:cubicBezTo>
                  <a:cubicBezTo>
                    <a:pt x="16303" y="14992"/>
                    <a:pt x="19396" y="11935"/>
                    <a:pt x="20916" y="8136"/>
                  </a:cubicBezTo>
                  <a:cubicBezTo>
                    <a:pt x="21269" y="7261"/>
                    <a:pt x="21322" y="6881"/>
                    <a:pt x="21340" y="5626"/>
                  </a:cubicBezTo>
                  <a:cubicBezTo>
                    <a:pt x="21358" y="4274"/>
                    <a:pt x="21322" y="4080"/>
                    <a:pt x="20898" y="3196"/>
                  </a:cubicBezTo>
                  <a:cubicBezTo>
                    <a:pt x="20280" y="1915"/>
                    <a:pt x="19546" y="1199"/>
                    <a:pt x="18186" y="581"/>
                  </a:cubicBezTo>
                  <a:cubicBezTo>
                    <a:pt x="17161" y="103"/>
                    <a:pt x="16966" y="59"/>
                    <a:pt x="15393" y="15"/>
                  </a:cubicBezTo>
                  <a:cubicBezTo>
                    <a:pt x="15098" y="6"/>
                    <a:pt x="14843" y="1"/>
                    <a:pt x="146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2909800" y="1939400"/>
              <a:ext cx="504575" cy="517050"/>
            </a:xfrm>
            <a:custGeom>
              <a:avLst/>
              <a:gdLst/>
              <a:ahLst/>
              <a:cxnLst/>
              <a:rect l="l" t="t" r="r" b="b"/>
              <a:pathLst>
                <a:path w="20183" h="20682" extrusionOk="0">
                  <a:moveTo>
                    <a:pt x="13035" y="0"/>
                  </a:moveTo>
                  <a:cubicBezTo>
                    <a:pt x="12706" y="0"/>
                    <a:pt x="12378" y="88"/>
                    <a:pt x="11991" y="270"/>
                  </a:cubicBezTo>
                  <a:cubicBezTo>
                    <a:pt x="11170" y="650"/>
                    <a:pt x="10578" y="1446"/>
                    <a:pt x="10507" y="2312"/>
                  </a:cubicBezTo>
                  <a:cubicBezTo>
                    <a:pt x="10419" y="3195"/>
                    <a:pt x="11037" y="6730"/>
                    <a:pt x="11770" y="9707"/>
                  </a:cubicBezTo>
                  <a:cubicBezTo>
                    <a:pt x="12097" y="10962"/>
                    <a:pt x="12327" y="12005"/>
                    <a:pt x="12327" y="12022"/>
                  </a:cubicBezTo>
                  <a:cubicBezTo>
                    <a:pt x="12318" y="12022"/>
                    <a:pt x="10339" y="10874"/>
                    <a:pt x="7953" y="9442"/>
                  </a:cubicBezTo>
                  <a:lnTo>
                    <a:pt x="3615" y="6836"/>
                  </a:lnTo>
                  <a:lnTo>
                    <a:pt x="2643" y="6836"/>
                  </a:lnTo>
                  <a:cubicBezTo>
                    <a:pt x="1856" y="6836"/>
                    <a:pt x="1582" y="6906"/>
                    <a:pt x="1141" y="7207"/>
                  </a:cubicBezTo>
                  <a:cubicBezTo>
                    <a:pt x="566" y="7604"/>
                    <a:pt x="1" y="8647"/>
                    <a:pt x="1" y="9336"/>
                  </a:cubicBezTo>
                  <a:cubicBezTo>
                    <a:pt x="1" y="9840"/>
                    <a:pt x="390" y="10724"/>
                    <a:pt x="787" y="11148"/>
                  </a:cubicBezTo>
                  <a:cubicBezTo>
                    <a:pt x="964" y="11360"/>
                    <a:pt x="4551" y="13569"/>
                    <a:pt x="8766" y="16096"/>
                  </a:cubicBezTo>
                  <a:lnTo>
                    <a:pt x="16427" y="20682"/>
                  </a:lnTo>
                  <a:lnTo>
                    <a:pt x="17381" y="20682"/>
                  </a:lnTo>
                  <a:cubicBezTo>
                    <a:pt x="18512" y="20682"/>
                    <a:pt x="19281" y="20267"/>
                    <a:pt x="19679" y="19427"/>
                  </a:cubicBezTo>
                  <a:cubicBezTo>
                    <a:pt x="20182" y="18393"/>
                    <a:pt x="20121" y="17899"/>
                    <a:pt x="19255" y="15654"/>
                  </a:cubicBezTo>
                  <a:cubicBezTo>
                    <a:pt x="17735" y="11784"/>
                    <a:pt x="16719" y="8135"/>
                    <a:pt x="15994" y="3990"/>
                  </a:cubicBezTo>
                  <a:cubicBezTo>
                    <a:pt x="15526" y="1295"/>
                    <a:pt x="15217" y="739"/>
                    <a:pt x="13962" y="208"/>
                  </a:cubicBezTo>
                  <a:cubicBezTo>
                    <a:pt x="13624" y="71"/>
                    <a:pt x="13329" y="0"/>
                    <a:pt x="130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4190825" y="2049725"/>
              <a:ext cx="434775" cy="572800"/>
            </a:xfrm>
            <a:custGeom>
              <a:avLst/>
              <a:gdLst/>
              <a:ahLst/>
              <a:cxnLst/>
              <a:rect l="l" t="t" r="r" b="b"/>
              <a:pathLst>
                <a:path w="17391" h="22912" extrusionOk="0">
                  <a:moveTo>
                    <a:pt x="11867" y="9120"/>
                  </a:moveTo>
                  <a:lnTo>
                    <a:pt x="11912" y="12452"/>
                  </a:lnTo>
                  <a:cubicBezTo>
                    <a:pt x="11929" y="14290"/>
                    <a:pt x="11929" y="15827"/>
                    <a:pt x="11885" y="15854"/>
                  </a:cubicBezTo>
                  <a:cubicBezTo>
                    <a:pt x="11884" y="15854"/>
                    <a:pt x="11882" y="15855"/>
                    <a:pt x="11880" y="15855"/>
                  </a:cubicBezTo>
                  <a:cubicBezTo>
                    <a:pt x="11793" y="15855"/>
                    <a:pt x="10774" y="15395"/>
                    <a:pt x="9588" y="14793"/>
                  </a:cubicBezTo>
                  <a:lnTo>
                    <a:pt x="7335" y="13662"/>
                  </a:lnTo>
                  <a:lnTo>
                    <a:pt x="9597" y="11391"/>
                  </a:lnTo>
                  <a:lnTo>
                    <a:pt x="11867" y="9120"/>
                  </a:lnTo>
                  <a:close/>
                  <a:moveTo>
                    <a:pt x="14648" y="1"/>
                  </a:moveTo>
                  <a:cubicBezTo>
                    <a:pt x="14285" y="1"/>
                    <a:pt x="13916" y="75"/>
                    <a:pt x="13564" y="231"/>
                  </a:cubicBezTo>
                  <a:cubicBezTo>
                    <a:pt x="12945" y="496"/>
                    <a:pt x="1370" y="11983"/>
                    <a:pt x="734" y="12938"/>
                  </a:cubicBezTo>
                  <a:cubicBezTo>
                    <a:pt x="1" y="14069"/>
                    <a:pt x="266" y="15721"/>
                    <a:pt x="1291" y="16454"/>
                  </a:cubicBezTo>
                  <a:cubicBezTo>
                    <a:pt x="1927" y="16896"/>
                    <a:pt x="13414" y="22613"/>
                    <a:pt x="14094" y="22817"/>
                  </a:cubicBezTo>
                  <a:cubicBezTo>
                    <a:pt x="14304" y="22881"/>
                    <a:pt x="14517" y="22912"/>
                    <a:pt x="14728" y="22912"/>
                  </a:cubicBezTo>
                  <a:cubicBezTo>
                    <a:pt x="15876" y="22912"/>
                    <a:pt x="16971" y="22005"/>
                    <a:pt x="17240" y="20714"/>
                  </a:cubicBezTo>
                  <a:cubicBezTo>
                    <a:pt x="17346" y="20157"/>
                    <a:pt x="17390" y="17161"/>
                    <a:pt x="17364" y="10950"/>
                  </a:cubicBezTo>
                  <a:lnTo>
                    <a:pt x="17319" y="1981"/>
                  </a:lnTo>
                  <a:lnTo>
                    <a:pt x="16922" y="1292"/>
                  </a:lnTo>
                  <a:cubicBezTo>
                    <a:pt x="16435" y="470"/>
                    <a:pt x="15560" y="1"/>
                    <a:pt x="14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2261900" y="2233550"/>
              <a:ext cx="515400" cy="420075"/>
            </a:xfrm>
            <a:custGeom>
              <a:avLst/>
              <a:gdLst/>
              <a:ahLst/>
              <a:cxnLst/>
              <a:rect l="l" t="t" r="r" b="b"/>
              <a:pathLst>
                <a:path w="20616" h="16803" extrusionOk="0">
                  <a:moveTo>
                    <a:pt x="6067" y="5768"/>
                  </a:moveTo>
                  <a:cubicBezTo>
                    <a:pt x="6110" y="5768"/>
                    <a:pt x="6164" y="5775"/>
                    <a:pt x="6230" y="5788"/>
                  </a:cubicBezTo>
                  <a:cubicBezTo>
                    <a:pt x="6407" y="5832"/>
                    <a:pt x="7493" y="5982"/>
                    <a:pt x="8660" y="6133"/>
                  </a:cubicBezTo>
                  <a:cubicBezTo>
                    <a:pt x="9808" y="6274"/>
                    <a:pt x="10736" y="6451"/>
                    <a:pt x="10710" y="6530"/>
                  </a:cubicBezTo>
                  <a:cubicBezTo>
                    <a:pt x="10666" y="6670"/>
                    <a:pt x="6669" y="9518"/>
                    <a:pt x="6516" y="9518"/>
                  </a:cubicBezTo>
                  <a:cubicBezTo>
                    <a:pt x="6514" y="9518"/>
                    <a:pt x="6513" y="9517"/>
                    <a:pt x="6513" y="9517"/>
                  </a:cubicBezTo>
                  <a:cubicBezTo>
                    <a:pt x="6451" y="9446"/>
                    <a:pt x="5894" y="6292"/>
                    <a:pt x="5894" y="6000"/>
                  </a:cubicBezTo>
                  <a:cubicBezTo>
                    <a:pt x="5894" y="5834"/>
                    <a:pt x="5934" y="5768"/>
                    <a:pt x="6067" y="5768"/>
                  </a:cubicBezTo>
                  <a:close/>
                  <a:moveTo>
                    <a:pt x="2430" y="0"/>
                  </a:moveTo>
                  <a:cubicBezTo>
                    <a:pt x="2271" y="18"/>
                    <a:pt x="1900" y="124"/>
                    <a:pt x="1617" y="239"/>
                  </a:cubicBezTo>
                  <a:cubicBezTo>
                    <a:pt x="1343" y="354"/>
                    <a:pt x="990" y="575"/>
                    <a:pt x="840" y="707"/>
                  </a:cubicBezTo>
                  <a:cubicBezTo>
                    <a:pt x="398" y="1105"/>
                    <a:pt x="0" y="2006"/>
                    <a:pt x="0" y="2598"/>
                  </a:cubicBezTo>
                  <a:cubicBezTo>
                    <a:pt x="0" y="3535"/>
                    <a:pt x="1927" y="14624"/>
                    <a:pt x="2209" y="15260"/>
                  </a:cubicBezTo>
                  <a:cubicBezTo>
                    <a:pt x="2609" y="16193"/>
                    <a:pt x="3643" y="16803"/>
                    <a:pt x="4658" y="16803"/>
                  </a:cubicBezTo>
                  <a:cubicBezTo>
                    <a:pt x="4922" y="16803"/>
                    <a:pt x="5185" y="16762"/>
                    <a:pt x="5435" y="16674"/>
                  </a:cubicBezTo>
                  <a:cubicBezTo>
                    <a:pt x="5850" y="16524"/>
                    <a:pt x="18936" y="7414"/>
                    <a:pt x="19723" y="6716"/>
                  </a:cubicBezTo>
                  <a:cubicBezTo>
                    <a:pt x="20173" y="6309"/>
                    <a:pt x="20615" y="5364"/>
                    <a:pt x="20615" y="4728"/>
                  </a:cubicBezTo>
                  <a:cubicBezTo>
                    <a:pt x="20615" y="3968"/>
                    <a:pt x="19926" y="2828"/>
                    <a:pt x="19237" y="2474"/>
                  </a:cubicBezTo>
                  <a:cubicBezTo>
                    <a:pt x="18777" y="2245"/>
                    <a:pt x="16851" y="1935"/>
                    <a:pt x="10692" y="1096"/>
                  </a:cubicBezTo>
                  <a:cubicBezTo>
                    <a:pt x="6300" y="486"/>
                    <a:pt x="2589" y="0"/>
                    <a:pt x="24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3588875" y="2248475"/>
              <a:ext cx="440925" cy="738625"/>
            </a:xfrm>
            <a:custGeom>
              <a:avLst/>
              <a:gdLst/>
              <a:ahLst/>
              <a:cxnLst/>
              <a:rect l="l" t="t" r="r" b="b"/>
              <a:pathLst>
                <a:path w="17637" h="29545" extrusionOk="0">
                  <a:moveTo>
                    <a:pt x="8908" y="5311"/>
                  </a:moveTo>
                  <a:cubicBezTo>
                    <a:pt x="9364" y="5311"/>
                    <a:pt x="9814" y="5379"/>
                    <a:pt x="10144" y="5518"/>
                  </a:cubicBezTo>
                  <a:cubicBezTo>
                    <a:pt x="10868" y="5809"/>
                    <a:pt x="11514" y="6401"/>
                    <a:pt x="11973" y="7170"/>
                  </a:cubicBezTo>
                  <a:cubicBezTo>
                    <a:pt x="12282" y="7700"/>
                    <a:pt x="12353" y="8010"/>
                    <a:pt x="12353" y="8831"/>
                  </a:cubicBezTo>
                  <a:cubicBezTo>
                    <a:pt x="12353" y="9653"/>
                    <a:pt x="12282" y="9962"/>
                    <a:pt x="11973" y="10493"/>
                  </a:cubicBezTo>
                  <a:cubicBezTo>
                    <a:pt x="11231" y="11730"/>
                    <a:pt x="10170" y="12366"/>
                    <a:pt x="8818" y="12366"/>
                  </a:cubicBezTo>
                  <a:cubicBezTo>
                    <a:pt x="7873" y="12366"/>
                    <a:pt x="7113" y="12012"/>
                    <a:pt x="6327" y="11235"/>
                  </a:cubicBezTo>
                  <a:cubicBezTo>
                    <a:pt x="5620" y="10537"/>
                    <a:pt x="5390" y="9918"/>
                    <a:pt x="5390" y="8831"/>
                  </a:cubicBezTo>
                  <a:cubicBezTo>
                    <a:pt x="5390" y="8345"/>
                    <a:pt x="5478" y="7709"/>
                    <a:pt x="5593" y="7444"/>
                  </a:cubicBezTo>
                  <a:cubicBezTo>
                    <a:pt x="5841" y="6843"/>
                    <a:pt x="6698" y="5986"/>
                    <a:pt x="7422" y="5606"/>
                  </a:cubicBezTo>
                  <a:cubicBezTo>
                    <a:pt x="7787" y="5412"/>
                    <a:pt x="8352" y="5311"/>
                    <a:pt x="8908" y="5311"/>
                  </a:cubicBezTo>
                  <a:close/>
                  <a:moveTo>
                    <a:pt x="8721" y="1"/>
                  </a:moveTo>
                  <a:cubicBezTo>
                    <a:pt x="7989" y="1"/>
                    <a:pt x="7279" y="91"/>
                    <a:pt x="6636" y="278"/>
                  </a:cubicBezTo>
                  <a:cubicBezTo>
                    <a:pt x="5346" y="640"/>
                    <a:pt x="4551" y="1038"/>
                    <a:pt x="3534" y="1807"/>
                  </a:cubicBezTo>
                  <a:cubicBezTo>
                    <a:pt x="1988" y="2982"/>
                    <a:pt x="778" y="4767"/>
                    <a:pt x="318" y="6561"/>
                  </a:cubicBezTo>
                  <a:cubicBezTo>
                    <a:pt x="0" y="7815"/>
                    <a:pt x="9" y="9998"/>
                    <a:pt x="353" y="11200"/>
                  </a:cubicBezTo>
                  <a:cubicBezTo>
                    <a:pt x="1087" y="13850"/>
                    <a:pt x="3358" y="16298"/>
                    <a:pt x="5876" y="17155"/>
                  </a:cubicBezTo>
                  <a:cubicBezTo>
                    <a:pt x="6627" y="17403"/>
                    <a:pt x="6724" y="17491"/>
                    <a:pt x="6857" y="17959"/>
                  </a:cubicBezTo>
                  <a:cubicBezTo>
                    <a:pt x="6936" y="18242"/>
                    <a:pt x="7493" y="20557"/>
                    <a:pt x="8112" y="23102"/>
                  </a:cubicBezTo>
                  <a:cubicBezTo>
                    <a:pt x="8730" y="25638"/>
                    <a:pt x="9322" y="27900"/>
                    <a:pt x="9437" y="28121"/>
                  </a:cubicBezTo>
                  <a:cubicBezTo>
                    <a:pt x="9729" y="28695"/>
                    <a:pt x="10453" y="29261"/>
                    <a:pt x="11134" y="29464"/>
                  </a:cubicBezTo>
                  <a:cubicBezTo>
                    <a:pt x="11312" y="29518"/>
                    <a:pt x="11505" y="29545"/>
                    <a:pt x="11706" y="29545"/>
                  </a:cubicBezTo>
                  <a:cubicBezTo>
                    <a:pt x="12260" y="29545"/>
                    <a:pt x="12870" y="29343"/>
                    <a:pt x="13396" y="28960"/>
                  </a:cubicBezTo>
                  <a:cubicBezTo>
                    <a:pt x="13917" y="28607"/>
                    <a:pt x="14359" y="27652"/>
                    <a:pt x="14368" y="26928"/>
                  </a:cubicBezTo>
                  <a:cubicBezTo>
                    <a:pt x="14368" y="26636"/>
                    <a:pt x="13873" y="24383"/>
                    <a:pt x="13263" y="21927"/>
                  </a:cubicBezTo>
                  <a:cubicBezTo>
                    <a:pt x="12662" y="19461"/>
                    <a:pt x="12159" y="17376"/>
                    <a:pt x="12159" y="17270"/>
                  </a:cubicBezTo>
                  <a:cubicBezTo>
                    <a:pt x="12159" y="17182"/>
                    <a:pt x="12600" y="16855"/>
                    <a:pt x="13148" y="16545"/>
                  </a:cubicBezTo>
                  <a:cubicBezTo>
                    <a:pt x="14580" y="15750"/>
                    <a:pt x="16091" y="14177"/>
                    <a:pt x="16753" y="12790"/>
                  </a:cubicBezTo>
                  <a:cubicBezTo>
                    <a:pt x="17460" y="11332"/>
                    <a:pt x="17637" y="10537"/>
                    <a:pt x="17637" y="8831"/>
                  </a:cubicBezTo>
                  <a:cubicBezTo>
                    <a:pt x="17637" y="7126"/>
                    <a:pt x="17460" y="6331"/>
                    <a:pt x="16753" y="4873"/>
                  </a:cubicBezTo>
                  <a:cubicBezTo>
                    <a:pt x="16091" y="3503"/>
                    <a:pt x="14580" y="1913"/>
                    <a:pt x="13192" y="1126"/>
                  </a:cubicBezTo>
                  <a:cubicBezTo>
                    <a:pt x="11868" y="392"/>
                    <a:pt x="10245" y="1"/>
                    <a:pt x="87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2930125" y="2525075"/>
              <a:ext cx="576150" cy="583850"/>
            </a:xfrm>
            <a:custGeom>
              <a:avLst/>
              <a:gdLst/>
              <a:ahLst/>
              <a:cxnLst/>
              <a:rect l="l" t="t" r="r" b="b"/>
              <a:pathLst>
                <a:path w="23046" h="23354" extrusionOk="0">
                  <a:moveTo>
                    <a:pt x="9165" y="6086"/>
                  </a:moveTo>
                  <a:cubicBezTo>
                    <a:pt x="9173" y="6086"/>
                    <a:pt x="9182" y="6088"/>
                    <a:pt x="9190" y="6091"/>
                  </a:cubicBezTo>
                  <a:cubicBezTo>
                    <a:pt x="9305" y="6135"/>
                    <a:pt x="11117" y="6780"/>
                    <a:pt x="13228" y="7514"/>
                  </a:cubicBezTo>
                  <a:cubicBezTo>
                    <a:pt x="16348" y="8618"/>
                    <a:pt x="17010" y="8901"/>
                    <a:pt x="16940" y="9095"/>
                  </a:cubicBezTo>
                  <a:cubicBezTo>
                    <a:pt x="16878" y="9228"/>
                    <a:pt x="16197" y="11128"/>
                    <a:pt x="15437" y="13337"/>
                  </a:cubicBezTo>
                  <a:cubicBezTo>
                    <a:pt x="14249" y="16728"/>
                    <a:pt x="14055" y="17242"/>
                    <a:pt x="13805" y="17242"/>
                  </a:cubicBezTo>
                  <a:cubicBezTo>
                    <a:pt x="13776" y="17242"/>
                    <a:pt x="13746" y="17235"/>
                    <a:pt x="13714" y="17225"/>
                  </a:cubicBezTo>
                  <a:cubicBezTo>
                    <a:pt x="13546" y="17145"/>
                    <a:pt x="11753" y="16518"/>
                    <a:pt x="9720" y="15811"/>
                  </a:cubicBezTo>
                  <a:cubicBezTo>
                    <a:pt x="7706" y="15104"/>
                    <a:pt x="6027" y="14494"/>
                    <a:pt x="6009" y="14485"/>
                  </a:cubicBezTo>
                  <a:cubicBezTo>
                    <a:pt x="5983" y="14468"/>
                    <a:pt x="6645" y="12550"/>
                    <a:pt x="7467" y="10226"/>
                  </a:cubicBezTo>
                  <a:cubicBezTo>
                    <a:pt x="8626" y="6970"/>
                    <a:pt x="8967" y="6086"/>
                    <a:pt x="9165" y="6086"/>
                  </a:cubicBezTo>
                  <a:close/>
                  <a:moveTo>
                    <a:pt x="7274" y="1"/>
                  </a:moveTo>
                  <a:cubicBezTo>
                    <a:pt x="7022" y="1"/>
                    <a:pt x="6794" y="45"/>
                    <a:pt x="6539" y="127"/>
                  </a:cubicBezTo>
                  <a:cubicBezTo>
                    <a:pt x="5903" y="312"/>
                    <a:pt x="5276" y="860"/>
                    <a:pt x="5020" y="1434"/>
                  </a:cubicBezTo>
                  <a:cubicBezTo>
                    <a:pt x="4887" y="1726"/>
                    <a:pt x="3712" y="4942"/>
                    <a:pt x="2413" y="8592"/>
                  </a:cubicBezTo>
                  <a:cubicBezTo>
                    <a:pt x="398" y="14220"/>
                    <a:pt x="27" y="15351"/>
                    <a:pt x="18" y="16120"/>
                  </a:cubicBezTo>
                  <a:cubicBezTo>
                    <a:pt x="1" y="16880"/>
                    <a:pt x="62" y="17092"/>
                    <a:pt x="416" y="17543"/>
                  </a:cubicBezTo>
                  <a:cubicBezTo>
                    <a:pt x="646" y="17852"/>
                    <a:pt x="973" y="18197"/>
                    <a:pt x="1167" y="18312"/>
                  </a:cubicBezTo>
                  <a:cubicBezTo>
                    <a:pt x="1503" y="18550"/>
                    <a:pt x="14448" y="23145"/>
                    <a:pt x="15216" y="23322"/>
                  </a:cubicBezTo>
                  <a:cubicBezTo>
                    <a:pt x="15322" y="23343"/>
                    <a:pt x="15434" y="23354"/>
                    <a:pt x="15551" y="23354"/>
                  </a:cubicBezTo>
                  <a:cubicBezTo>
                    <a:pt x="16190" y="23354"/>
                    <a:pt x="16951" y="23036"/>
                    <a:pt x="17452" y="22535"/>
                  </a:cubicBezTo>
                  <a:cubicBezTo>
                    <a:pt x="17938" y="22049"/>
                    <a:pt x="18230" y="21289"/>
                    <a:pt x="20518" y="14777"/>
                  </a:cubicBezTo>
                  <a:cubicBezTo>
                    <a:pt x="21914" y="10801"/>
                    <a:pt x="23045" y="7399"/>
                    <a:pt x="23045" y="7196"/>
                  </a:cubicBezTo>
                  <a:cubicBezTo>
                    <a:pt x="23036" y="6630"/>
                    <a:pt x="22550" y="5676"/>
                    <a:pt x="22064" y="5260"/>
                  </a:cubicBezTo>
                  <a:cubicBezTo>
                    <a:pt x="21693" y="4951"/>
                    <a:pt x="16021" y="2848"/>
                    <a:pt x="9031" y="418"/>
                  </a:cubicBezTo>
                  <a:cubicBezTo>
                    <a:pt x="8202" y="129"/>
                    <a:pt x="7702" y="1"/>
                    <a:pt x="72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4345675" y="2731000"/>
              <a:ext cx="581900" cy="505250"/>
            </a:xfrm>
            <a:custGeom>
              <a:avLst/>
              <a:gdLst/>
              <a:ahLst/>
              <a:cxnLst/>
              <a:rect l="l" t="t" r="r" b="b"/>
              <a:pathLst>
                <a:path w="23276" h="20210" extrusionOk="0">
                  <a:moveTo>
                    <a:pt x="15999" y="5737"/>
                  </a:moveTo>
                  <a:cubicBezTo>
                    <a:pt x="16034" y="5737"/>
                    <a:pt x="16056" y="5750"/>
                    <a:pt x="16056" y="5762"/>
                  </a:cubicBezTo>
                  <a:cubicBezTo>
                    <a:pt x="16056" y="5789"/>
                    <a:pt x="16383" y="7229"/>
                    <a:pt x="16780" y="8970"/>
                  </a:cubicBezTo>
                  <a:cubicBezTo>
                    <a:pt x="17160" y="10711"/>
                    <a:pt x="17487" y="12151"/>
                    <a:pt x="17470" y="12151"/>
                  </a:cubicBezTo>
                  <a:cubicBezTo>
                    <a:pt x="17383" y="12281"/>
                    <a:pt x="7698" y="14319"/>
                    <a:pt x="7236" y="14319"/>
                  </a:cubicBezTo>
                  <a:cubicBezTo>
                    <a:pt x="7227" y="14319"/>
                    <a:pt x="7221" y="14318"/>
                    <a:pt x="7220" y="14316"/>
                  </a:cubicBezTo>
                  <a:cubicBezTo>
                    <a:pt x="7114" y="14201"/>
                    <a:pt x="5718" y="8060"/>
                    <a:pt x="5788" y="8016"/>
                  </a:cubicBezTo>
                  <a:cubicBezTo>
                    <a:pt x="5824" y="7980"/>
                    <a:pt x="15791" y="5762"/>
                    <a:pt x="15950" y="5745"/>
                  </a:cubicBezTo>
                  <a:cubicBezTo>
                    <a:pt x="15968" y="5740"/>
                    <a:pt x="15985" y="5737"/>
                    <a:pt x="15999" y="5737"/>
                  </a:cubicBezTo>
                  <a:close/>
                  <a:moveTo>
                    <a:pt x="18136" y="1"/>
                  </a:moveTo>
                  <a:cubicBezTo>
                    <a:pt x="18120" y="1"/>
                    <a:pt x="18104" y="1"/>
                    <a:pt x="18088" y="1"/>
                  </a:cubicBezTo>
                  <a:cubicBezTo>
                    <a:pt x="17735" y="1"/>
                    <a:pt x="13891" y="797"/>
                    <a:pt x="9517" y="1751"/>
                  </a:cubicBezTo>
                  <a:cubicBezTo>
                    <a:pt x="3491" y="3094"/>
                    <a:pt x="1459" y="3598"/>
                    <a:pt x="1096" y="3845"/>
                  </a:cubicBezTo>
                  <a:cubicBezTo>
                    <a:pt x="460" y="4269"/>
                    <a:pt x="1" y="5188"/>
                    <a:pt x="1" y="5992"/>
                  </a:cubicBezTo>
                  <a:cubicBezTo>
                    <a:pt x="1" y="6849"/>
                    <a:pt x="2607" y="18487"/>
                    <a:pt x="2917" y="19017"/>
                  </a:cubicBezTo>
                  <a:cubicBezTo>
                    <a:pt x="3332" y="19706"/>
                    <a:pt x="4215" y="20210"/>
                    <a:pt x="5073" y="20210"/>
                  </a:cubicBezTo>
                  <a:cubicBezTo>
                    <a:pt x="6230" y="20210"/>
                    <a:pt x="21296" y="16817"/>
                    <a:pt x="22047" y="16392"/>
                  </a:cubicBezTo>
                  <a:cubicBezTo>
                    <a:pt x="22745" y="15995"/>
                    <a:pt x="23275" y="15067"/>
                    <a:pt x="23275" y="14254"/>
                  </a:cubicBezTo>
                  <a:cubicBezTo>
                    <a:pt x="23275" y="13362"/>
                    <a:pt x="20633" y="1751"/>
                    <a:pt x="20297" y="1150"/>
                  </a:cubicBezTo>
                  <a:cubicBezTo>
                    <a:pt x="19924" y="482"/>
                    <a:pt x="19022" y="1"/>
                    <a:pt x="181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5120825" y="2753250"/>
              <a:ext cx="529100" cy="294500"/>
            </a:xfrm>
            <a:custGeom>
              <a:avLst/>
              <a:gdLst/>
              <a:ahLst/>
              <a:cxnLst/>
              <a:rect l="l" t="t" r="r" b="b"/>
              <a:pathLst>
                <a:path w="21164" h="11780" extrusionOk="0">
                  <a:moveTo>
                    <a:pt x="5638" y="1"/>
                  </a:moveTo>
                  <a:cubicBezTo>
                    <a:pt x="4552" y="1"/>
                    <a:pt x="3548" y="36"/>
                    <a:pt x="2987" y="110"/>
                  </a:cubicBezTo>
                  <a:cubicBezTo>
                    <a:pt x="928" y="410"/>
                    <a:pt x="1" y="2805"/>
                    <a:pt x="1335" y="4395"/>
                  </a:cubicBezTo>
                  <a:cubicBezTo>
                    <a:pt x="2060" y="5252"/>
                    <a:pt x="2298" y="5297"/>
                    <a:pt x="5788" y="5341"/>
                  </a:cubicBezTo>
                  <a:cubicBezTo>
                    <a:pt x="8598" y="5358"/>
                    <a:pt x="9128" y="5403"/>
                    <a:pt x="10233" y="5712"/>
                  </a:cubicBezTo>
                  <a:cubicBezTo>
                    <a:pt x="12769" y="6383"/>
                    <a:pt x="14722" y="7797"/>
                    <a:pt x="15862" y="9759"/>
                  </a:cubicBezTo>
                  <a:cubicBezTo>
                    <a:pt x="16621" y="11084"/>
                    <a:pt x="16816" y="11305"/>
                    <a:pt x="17434" y="11570"/>
                  </a:cubicBezTo>
                  <a:cubicBezTo>
                    <a:pt x="17757" y="11708"/>
                    <a:pt x="18228" y="11779"/>
                    <a:pt x="18672" y="11779"/>
                  </a:cubicBezTo>
                  <a:cubicBezTo>
                    <a:pt x="19079" y="11779"/>
                    <a:pt x="19463" y="11720"/>
                    <a:pt x="19688" y="11597"/>
                  </a:cubicBezTo>
                  <a:cubicBezTo>
                    <a:pt x="20598" y="11128"/>
                    <a:pt x="21146" y="10227"/>
                    <a:pt x="21146" y="9185"/>
                  </a:cubicBezTo>
                  <a:cubicBezTo>
                    <a:pt x="21163" y="7947"/>
                    <a:pt x="19758" y="5632"/>
                    <a:pt x="18097" y="4121"/>
                  </a:cubicBezTo>
                  <a:cubicBezTo>
                    <a:pt x="15782" y="2010"/>
                    <a:pt x="12972" y="702"/>
                    <a:pt x="9685" y="198"/>
                  </a:cubicBezTo>
                  <a:cubicBezTo>
                    <a:pt x="8831" y="69"/>
                    <a:pt x="7154" y="1"/>
                    <a:pt x="56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1627450" y="3040650"/>
              <a:ext cx="840575" cy="462650"/>
            </a:xfrm>
            <a:custGeom>
              <a:avLst/>
              <a:gdLst/>
              <a:ahLst/>
              <a:cxnLst/>
              <a:rect l="l" t="t" r="r" b="b"/>
              <a:pathLst>
                <a:path w="33623" h="18506" extrusionOk="0">
                  <a:moveTo>
                    <a:pt x="30996" y="0"/>
                  </a:moveTo>
                  <a:cubicBezTo>
                    <a:pt x="30598" y="0"/>
                    <a:pt x="30189" y="93"/>
                    <a:pt x="29796" y="295"/>
                  </a:cubicBezTo>
                  <a:cubicBezTo>
                    <a:pt x="29240" y="578"/>
                    <a:pt x="29001" y="852"/>
                    <a:pt x="28250" y="2107"/>
                  </a:cubicBezTo>
                  <a:cubicBezTo>
                    <a:pt x="26854" y="4466"/>
                    <a:pt x="26112" y="5394"/>
                    <a:pt x="24274" y="7161"/>
                  </a:cubicBezTo>
                  <a:cubicBezTo>
                    <a:pt x="20315" y="10969"/>
                    <a:pt x="15791" y="13019"/>
                    <a:pt x="10931" y="13196"/>
                  </a:cubicBezTo>
                  <a:cubicBezTo>
                    <a:pt x="10610" y="13208"/>
                    <a:pt x="10308" y="13214"/>
                    <a:pt x="10023" y="13214"/>
                  </a:cubicBezTo>
                  <a:cubicBezTo>
                    <a:pt x="7708" y="13214"/>
                    <a:pt x="6497" y="12804"/>
                    <a:pt x="4719" y="11561"/>
                  </a:cubicBezTo>
                  <a:cubicBezTo>
                    <a:pt x="4046" y="11095"/>
                    <a:pt x="3426" y="10862"/>
                    <a:pt x="2837" y="10862"/>
                  </a:cubicBezTo>
                  <a:cubicBezTo>
                    <a:pt x="2422" y="10862"/>
                    <a:pt x="2021" y="10978"/>
                    <a:pt x="1627" y="11208"/>
                  </a:cubicBezTo>
                  <a:cubicBezTo>
                    <a:pt x="885" y="11632"/>
                    <a:pt x="593" y="12021"/>
                    <a:pt x="346" y="12869"/>
                  </a:cubicBezTo>
                  <a:cubicBezTo>
                    <a:pt x="1" y="14018"/>
                    <a:pt x="575" y="15140"/>
                    <a:pt x="2007" y="16130"/>
                  </a:cubicBezTo>
                  <a:cubicBezTo>
                    <a:pt x="4496" y="17808"/>
                    <a:pt x="6786" y="18505"/>
                    <a:pt x="10144" y="18505"/>
                  </a:cubicBezTo>
                  <a:cubicBezTo>
                    <a:pt x="10517" y="18505"/>
                    <a:pt x="10902" y="18497"/>
                    <a:pt x="11302" y="18480"/>
                  </a:cubicBezTo>
                  <a:cubicBezTo>
                    <a:pt x="13803" y="18383"/>
                    <a:pt x="14934" y="18171"/>
                    <a:pt x="17541" y="17323"/>
                  </a:cubicBezTo>
                  <a:cubicBezTo>
                    <a:pt x="21773" y="15953"/>
                    <a:pt x="26677" y="12781"/>
                    <a:pt x="29310" y="9723"/>
                  </a:cubicBezTo>
                  <a:cubicBezTo>
                    <a:pt x="31625" y="7011"/>
                    <a:pt x="33622" y="3724"/>
                    <a:pt x="33622" y="2637"/>
                  </a:cubicBezTo>
                  <a:cubicBezTo>
                    <a:pt x="33622" y="1109"/>
                    <a:pt x="32373" y="0"/>
                    <a:pt x="309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2643625" y="3078250"/>
              <a:ext cx="393225" cy="447000"/>
            </a:xfrm>
            <a:custGeom>
              <a:avLst/>
              <a:gdLst/>
              <a:ahLst/>
              <a:cxnLst/>
              <a:rect l="l" t="t" r="r" b="b"/>
              <a:pathLst>
                <a:path w="15729" h="17880" extrusionOk="0">
                  <a:moveTo>
                    <a:pt x="5779" y="5834"/>
                  </a:moveTo>
                  <a:cubicBezTo>
                    <a:pt x="5823" y="5834"/>
                    <a:pt x="6097" y="5975"/>
                    <a:pt x="6380" y="6143"/>
                  </a:cubicBezTo>
                  <a:cubicBezTo>
                    <a:pt x="7113" y="6585"/>
                    <a:pt x="9517" y="9068"/>
                    <a:pt x="9985" y="9863"/>
                  </a:cubicBezTo>
                  <a:cubicBezTo>
                    <a:pt x="10374" y="10517"/>
                    <a:pt x="10683" y="12160"/>
                    <a:pt x="10418" y="12160"/>
                  </a:cubicBezTo>
                  <a:cubicBezTo>
                    <a:pt x="10029" y="12160"/>
                    <a:pt x="7794" y="10879"/>
                    <a:pt x="7087" y="10252"/>
                  </a:cubicBezTo>
                  <a:cubicBezTo>
                    <a:pt x="6177" y="9439"/>
                    <a:pt x="5735" y="8626"/>
                    <a:pt x="5585" y="7513"/>
                  </a:cubicBezTo>
                  <a:cubicBezTo>
                    <a:pt x="5496" y="6770"/>
                    <a:pt x="5602" y="5834"/>
                    <a:pt x="5779" y="5834"/>
                  </a:cubicBezTo>
                  <a:close/>
                  <a:moveTo>
                    <a:pt x="4228" y="1"/>
                  </a:moveTo>
                  <a:cubicBezTo>
                    <a:pt x="3940" y="1"/>
                    <a:pt x="3685" y="24"/>
                    <a:pt x="3490" y="72"/>
                  </a:cubicBezTo>
                  <a:cubicBezTo>
                    <a:pt x="2651" y="293"/>
                    <a:pt x="1812" y="868"/>
                    <a:pt x="1370" y="1557"/>
                  </a:cubicBezTo>
                  <a:cubicBezTo>
                    <a:pt x="460" y="2988"/>
                    <a:pt x="0" y="6655"/>
                    <a:pt x="460" y="8997"/>
                  </a:cubicBezTo>
                  <a:cubicBezTo>
                    <a:pt x="681" y="10119"/>
                    <a:pt x="1591" y="12001"/>
                    <a:pt x="2377" y="13000"/>
                  </a:cubicBezTo>
                  <a:cubicBezTo>
                    <a:pt x="3932" y="14961"/>
                    <a:pt x="6892" y="16711"/>
                    <a:pt x="10047" y="17542"/>
                  </a:cubicBezTo>
                  <a:cubicBezTo>
                    <a:pt x="10908" y="17767"/>
                    <a:pt x="11494" y="17880"/>
                    <a:pt x="11983" y="17880"/>
                  </a:cubicBezTo>
                  <a:cubicBezTo>
                    <a:pt x="12472" y="17880"/>
                    <a:pt x="12866" y="17767"/>
                    <a:pt x="13343" y="17542"/>
                  </a:cubicBezTo>
                  <a:cubicBezTo>
                    <a:pt x="14226" y="17126"/>
                    <a:pt x="14863" y="16287"/>
                    <a:pt x="15393" y="14891"/>
                  </a:cubicBezTo>
                  <a:cubicBezTo>
                    <a:pt x="15684" y="14122"/>
                    <a:pt x="15728" y="13724"/>
                    <a:pt x="15728" y="11939"/>
                  </a:cubicBezTo>
                  <a:cubicBezTo>
                    <a:pt x="15728" y="9951"/>
                    <a:pt x="15720" y="9836"/>
                    <a:pt x="15243" y="8688"/>
                  </a:cubicBezTo>
                  <a:cubicBezTo>
                    <a:pt x="13935" y="5418"/>
                    <a:pt x="10029" y="1636"/>
                    <a:pt x="6751" y="444"/>
                  </a:cubicBezTo>
                  <a:cubicBezTo>
                    <a:pt x="5989" y="162"/>
                    <a:pt x="4990" y="1"/>
                    <a:pt x="422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3874925" y="3195950"/>
              <a:ext cx="466800" cy="588375"/>
            </a:xfrm>
            <a:custGeom>
              <a:avLst/>
              <a:gdLst/>
              <a:ahLst/>
              <a:cxnLst/>
              <a:rect l="l" t="t" r="r" b="b"/>
              <a:pathLst>
                <a:path w="18672" h="23535" extrusionOk="0">
                  <a:moveTo>
                    <a:pt x="7890" y="6308"/>
                  </a:moveTo>
                  <a:cubicBezTo>
                    <a:pt x="8011" y="6308"/>
                    <a:pt x="8083" y="6385"/>
                    <a:pt x="8174" y="6525"/>
                  </a:cubicBezTo>
                  <a:cubicBezTo>
                    <a:pt x="8271" y="6675"/>
                    <a:pt x="8952" y="7753"/>
                    <a:pt x="9721" y="8928"/>
                  </a:cubicBezTo>
                  <a:cubicBezTo>
                    <a:pt x="11002" y="10916"/>
                    <a:pt x="12946" y="14521"/>
                    <a:pt x="12946" y="14892"/>
                  </a:cubicBezTo>
                  <a:cubicBezTo>
                    <a:pt x="12946" y="14981"/>
                    <a:pt x="12557" y="15175"/>
                    <a:pt x="12106" y="15317"/>
                  </a:cubicBezTo>
                  <a:cubicBezTo>
                    <a:pt x="11629" y="15467"/>
                    <a:pt x="10807" y="15838"/>
                    <a:pt x="10260" y="16156"/>
                  </a:cubicBezTo>
                  <a:cubicBezTo>
                    <a:pt x="9729" y="16465"/>
                    <a:pt x="9261" y="16730"/>
                    <a:pt x="9217" y="16730"/>
                  </a:cubicBezTo>
                  <a:cubicBezTo>
                    <a:pt x="9190" y="16730"/>
                    <a:pt x="8863" y="16085"/>
                    <a:pt x="8492" y="15290"/>
                  </a:cubicBezTo>
                  <a:cubicBezTo>
                    <a:pt x="7123" y="12392"/>
                    <a:pt x="5568" y="7629"/>
                    <a:pt x="5903" y="7444"/>
                  </a:cubicBezTo>
                  <a:cubicBezTo>
                    <a:pt x="6009" y="7364"/>
                    <a:pt x="6460" y="7090"/>
                    <a:pt x="6902" y="6807"/>
                  </a:cubicBezTo>
                  <a:cubicBezTo>
                    <a:pt x="7455" y="6461"/>
                    <a:pt x="7721" y="6308"/>
                    <a:pt x="7890" y="6308"/>
                  </a:cubicBezTo>
                  <a:close/>
                  <a:moveTo>
                    <a:pt x="8587" y="0"/>
                  </a:moveTo>
                  <a:cubicBezTo>
                    <a:pt x="8289" y="0"/>
                    <a:pt x="7991" y="89"/>
                    <a:pt x="7565" y="295"/>
                  </a:cubicBezTo>
                  <a:cubicBezTo>
                    <a:pt x="5859" y="1126"/>
                    <a:pt x="1105" y="4174"/>
                    <a:pt x="672" y="4704"/>
                  </a:cubicBezTo>
                  <a:cubicBezTo>
                    <a:pt x="116" y="5394"/>
                    <a:pt x="1" y="6392"/>
                    <a:pt x="354" y="7753"/>
                  </a:cubicBezTo>
                  <a:cubicBezTo>
                    <a:pt x="1750" y="13258"/>
                    <a:pt x="3500" y="17693"/>
                    <a:pt x="5373" y="20486"/>
                  </a:cubicBezTo>
                  <a:cubicBezTo>
                    <a:pt x="6849" y="22712"/>
                    <a:pt x="7847" y="23525"/>
                    <a:pt x="9111" y="23534"/>
                  </a:cubicBezTo>
                  <a:cubicBezTo>
                    <a:pt x="9127" y="23535"/>
                    <a:pt x="9143" y="23535"/>
                    <a:pt x="9158" y="23535"/>
                  </a:cubicBezTo>
                  <a:cubicBezTo>
                    <a:pt x="9996" y="23535"/>
                    <a:pt x="10733" y="23074"/>
                    <a:pt x="11470" y="22112"/>
                  </a:cubicBezTo>
                  <a:cubicBezTo>
                    <a:pt x="12354" y="20963"/>
                    <a:pt x="13370" y="20344"/>
                    <a:pt x="14757" y="20123"/>
                  </a:cubicBezTo>
                  <a:cubicBezTo>
                    <a:pt x="17505" y="19682"/>
                    <a:pt x="18672" y="18294"/>
                    <a:pt x="18513" y="15643"/>
                  </a:cubicBezTo>
                  <a:cubicBezTo>
                    <a:pt x="18451" y="14742"/>
                    <a:pt x="18292" y="14097"/>
                    <a:pt x="17894" y="13054"/>
                  </a:cubicBezTo>
                  <a:cubicBezTo>
                    <a:pt x="16878" y="10448"/>
                    <a:pt x="14695" y="6648"/>
                    <a:pt x="11974" y="2743"/>
                  </a:cubicBezTo>
                  <a:cubicBezTo>
                    <a:pt x="10392" y="489"/>
                    <a:pt x="10056" y="198"/>
                    <a:pt x="8846" y="21"/>
                  </a:cubicBezTo>
                  <a:cubicBezTo>
                    <a:pt x="8758" y="7"/>
                    <a:pt x="8672" y="0"/>
                    <a:pt x="85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3249325" y="3313250"/>
              <a:ext cx="436975" cy="421475"/>
            </a:xfrm>
            <a:custGeom>
              <a:avLst/>
              <a:gdLst/>
              <a:ahLst/>
              <a:cxnLst/>
              <a:rect l="l" t="t" r="r" b="b"/>
              <a:pathLst>
                <a:path w="17479" h="16859" extrusionOk="0">
                  <a:moveTo>
                    <a:pt x="11817" y="5263"/>
                  </a:moveTo>
                  <a:cubicBezTo>
                    <a:pt x="12074" y="5263"/>
                    <a:pt x="12068" y="5703"/>
                    <a:pt x="12000" y="6843"/>
                  </a:cubicBezTo>
                  <a:cubicBezTo>
                    <a:pt x="11912" y="8813"/>
                    <a:pt x="11550" y="9873"/>
                    <a:pt x="10719" y="10625"/>
                  </a:cubicBezTo>
                  <a:cubicBezTo>
                    <a:pt x="10067" y="11213"/>
                    <a:pt x="8989" y="11556"/>
                    <a:pt x="7898" y="11556"/>
                  </a:cubicBezTo>
                  <a:cubicBezTo>
                    <a:pt x="7644" y="11556"/>
                    <a:pt x="7390" y="11538"/>
                    <a:pt x="7140" y="11499"/>
                  </a:cubicBezTo>
                  <a:lnTo>
                    <a:pt x="6425" y="11376"/>
                  </a:lnTo>
                  <a:lnTo>
                    <a:pt x="7750" y="9387"/>
                  </a:lnTo>
                  <a:cubicBezTo>
                    <a:pt x="9076" y="7399"/>
                    <a:pt x="9986" y="6374"/>
                    <a:pt x="11073" y="5650"/>
                  </a:cubicBezTo>
                  <a:cubicBezTo>
                    <a:pt x="11434" y="5408"/>
                    <a:pt x="11669" y="5263"/>
                    <a:pt x="11817" y="5263"/>
                  </a:cubicBezTo>
                  <a:close/>
                  <a:moveTo>
                    <a:pt x="12046" y="1"/>
                  </a:moveTo>
                  <a:cubicBezTo>
                    <a:pt x="11385" y="1"/>
                    <a:pt x="10715" y="101"/>
                    <a:pt x="10136" y="304"/>
                  </a:cubicBezTo>
                  <a:cubicBezTo>
                    <a:pt x="8643" y="808"/>
                    <a:pt x="7529" y="1541"/>
                    <a:pt x="6160" y="2911"/>
                  </a:cubicBezTo>
                  <a:cubicBezTo>
                    <a:pt x="4180" y="4881"/>
                    <a:pt x="2122" y="8036"/>
                    <a:pt x="734" y="11172"/>
                  </a:cubicBezTo>
                  <a:cubicBezTo>
                    <a:pt x="45" y="12745"/>
                    <a:pt x="1" y="13178"/>
                    <a:pt x="398" y="14026"/>
                  </a:cubicBezTo>
                  <a:cubicBezTo>
                    <a:pt x="778" y="14866"/>
                    <a:pt x="1211" y="15211"/>
                    <a:pt x="2546" y="15705"/>
                  </a:cubicBezTo>
                  <a:cubicBezTo>
                    <a:pt x="4563" y="16478"/>
                    <a:pt x="6288" y="16858"/>
                    <a:pt x="7899" y="16858"/>
                  </a:cubicBezTo>
                  <a:cubicBezTo>
                    <a:pt x="9034" y="16858"/>
                    <a:pt x="10112" y="16670"/>
                    <a:pt x="11196" y="16297"/>
                  </a:cubicBezTo>
                  <a:cubicBezTo>
                    <a:pt x="14315" y="15219"/>
                    <a:pt x="16083" y="13178"/>
                    <a:pt x="16984" y="9626"/>
                  </a:cubicBezTo>
                  <a:cubicBezTo>
                    <a:pt x="17408" y="7930"/>
                    <a:pt x="17479" y="5544"/>
                    <a:pt x="17143" y="4280"/>
                  </a:cubicBezTo>
                  <a:cubicBezTo>
                    <a:pt x="16657" y="2469"/>
                    <a:pt x="15597" y="1081"/>
                    <a:pt x="14183" y="419"/>
                  </a:cubicBezTo>
                  <a:cubicBezTo>
                    <a:pt x="13594" y="141"/>
                    <a:pt x="12827" y="1"/>
                    <a:pt x="120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4635950" y="3370950"/>
              <a:ext cx="974875" cy="982950"/>
            </a:xfrm>
            <a:custGeom>
              <a:avLst/>
              <a:gdLst/>
              <a:ahLst/>
              <a:cxnLst/>
              <a:rect l="l" t="t" r="r" b="b"/>
              <a:pathLst>
                <a:path w="38995" h="39318" extrusionOk="0">
                  <a:moveTo>
                    <a:pt x="15701" y="17141"/>
                  </a:moveTo>
                  <a:cubicBezTo>
                    <a:pt x="15717" y="17141"/>
                    <a:pt x="15729" y="17145"/>
                    <a:pt x="15738" y="17153"/>
                  </a:cubicBezTo>
                  <a:cubicBezTo>
                    <a:pt x="15782" y="17188"/>
                    <a:pt x="15738" y="17480"/>
                    <a:pt x="15649" y="17807"/>
                  </a:cubicBezTo>
                  <a:cubicBezTo>
                    <a:pt x="15472" y="18425"/>
                    <a:pt x="14810" y="19353"/>
                    <a:pt x="14094" y="19936"/>
                  </a:cubicBezTo>
                  <a:cubicBezTo>
                    <a:pt x="13608" y="20325"/>
                    <a:pt x="12503" y="20926"/>
                    <a:pt x="12247" y="20926"/>
                  </a:cubicBezTo>
                  <a:cubicBezTo>
                    <a:pt x="11982" y="20926"/>
                    <a:pt x="12724" y="19759"/>
                    <a:pt x="13573" y="18823"/>
                  </a:cubicBezTo>
                  <a:cubicBezTo>
                    <a:pt x="14269" y="18060"/>
                    <a:pt x="15449" y="17141"/>
                    <a:pt x="15701" y="17141"/>
                  </a:cubicBezTo>
                  <a:close/>
                  <a:moveTo>
                    <a:pt x="5374" y="0"/>
                  </a:moveTo>
                  <a:cubicBezTo>
                    <a:pt x="5063" y="0"/>
                    <a:pt x="4749" y="57"/>
                    <a:pt x="4445" y="178"/>
                  </a:cubicBezTo>
                  <a:cubicBezTo>
                    <a:pt x="3809" y="426"/>
                    <a:pt x="3270" y="1071"/>
                    <a:pt x="2678" y="2220"/>
                  </a:cubicBezTo>
                  <a:cubicBezTo>
                    <a:pt x="672" y="6240"/>
                    <a:pt x="0" y="11427"/>
                    <a:pt x="910" y="15889"/>
                  </a:cubicBezTo>
                  <a:cubicBezTo>
                    <a:pt x="1644" y="19530"/>
                    <a:pt x="3075" y="22428"/>
                    <a:pt x="5002" y="24177"/>
                  </a:cubicBezTo>
                  <a:lnTo>
                    <a:pt x="5876" y="24973"/>
                  </a:lnTo>
                  <a:lnTo>
                    <a:pt x="5965" y="26227"/>
                  </a:lnTo>
                  <a:cubicBezTo>
                    <a:pt x="6407" y="32015"/>
                    <a:pt x="10878" y="37317"/>
                    <a:pt x="16612" y="38819"/>
                  </a:cubicBezTo>
                  <a:cubicBezTo>
                    <a:pt x="17876" y="39149"/>
                    <a:pt x="19543" y="39318"/>
                    <a:pt x="21233" y="39318"/>
                  </a:cubicBezTo>
                  <a:cubicBezTo>
                    <a:pt x="22260" y="39318"/>
                    <a:pt x="23297" y="39255"/>
                    <a:pt x="24256" y="39128"/>
                  </a:cubicBezTo>
                  <a:cubicBezTo>
                    <a:pt x="28895" y="38483"/>
                    <a:pt x="32747" y="37025"/>
                    <a:pt x="36591" y="34445"/>
                  </a:cubicBezTo>
                  <a:cubicBezTo>
                    <a:pt x="37687" y="33712"/>
                    <a:pt x="37952" y="33447"/>
                    <a:pt x="38199" y="32899"/>
                  </a:cubicBezTo>
                  <a:cubicBezTo>
                    <a:pt x="38994" y="31105"/>
                    <a:pt x="37740" y="29170"/>
                    <a:pt x="35787" y="29170"/>
                  </a:cubicBezTo>
                  <a:cubicBezTo>
                    <a:pt x="35239" y="29170"/>
                    <a:pt x="34903" y="29320"/>
                    <a:pt x="33807" y="29983"/>
                  </a:cubicBezTo>
                  <a:cubicBezTo>
                    <a:pt x="30883" y="31812"/>
                    <a:pt x="28417" y="32872"/>
                    <a:pt x="25943" y="33411"/>
                  </a:cubicBezTo>
                  <a:cubicBezTo>
                    <a:pt x="24091" y="33821"/>
                    <a:pt x="22446" y="34028"/>
                    <a:pt x="20980" y="34028"/>
                  </a:cubicBezTo>
                  <a:cubicBezTo>
                    <a:pt x="18181" y="34028"/>
                    <a:pt x="16035" y="33275"/>
                    <a:pt x="14341" y="31750"/>
                  </a:cubicBezTo>
                  <a:cubicBezTo>
                    <a:pt x="13043" y="30575"/>
                    <a:pt x="12132" y="29232"/>
                    <a:pt x="11646" y="27791"/>
                  </a:cubicBezTo>
                  <a:lnTo>
                    <a:pt x="11249" y="26599"/>
                  </a:lnTo>
                  <a:lnTo>
                    <a:pt x="11929" y="26475"/>
                  </a:lnTo>
                  <a:cubicBezTo>
                    <a:pt x="14059" y="26121"/>
                    <a:pt x="16224" y="25123"/>
                    <a:pt x="17593" y="23859"/>
                  </a:cubicBezTo>
                  <a:cubicBezTo>
                    <a:pt x="20456" y="21253"/>
                    <a:pt x="21587" y="18363"/>
                    <a:pt x="20862" y="15580"/>
                  </a:cubicBezTo>
                  <a:cubicBezTo>
                    <a:pt x="20597" y="14546"/>
                    <a:pt x="20147" y="13813"/>
                    <a:pt x="19316" y="13062"/>
                  </a:cubicBezTo>
                  <a:cubicBezTo>
                    <a:pt x="18377" y="12211"/>
                    <a:pt x="17245" y="11809"/>
                    <a:pt x="16036" y="11809"/>
                  </a:cubicBezTo>
                  <a:cubicBezTo>
                    <a:pt x="13251" y="11809"/>
                    <a:pt x="10060" y="13942"/>
                    <a:pt x="7891" y="17639"/>
                  </a:cubicBezTo>
                  <a:cubicBezTo>
                    <a:pt x="7545" y="18225"/>
                    <a:pt x="7414" y="18448"/>
                    <a:pt x="7315" y="18448"/>
                  </a:cubicBezTo>
                  <a:cubicBezTo>
                    <a:pt x="7258" y="18448"/>
                    <a:pt x="7212" y="18372"/>
                    <a:pt x="7140" y="18248"/>
                  </a:cubicBezTo>
                  <a:cubicBezTo>
                    <a:pt x="6345" y="16843"/>
                    <a:pt x="5664" y="13044"/>
                    <a:pt x="5815" y="10853"/>
                  </a:cubicBezTo>
                  <a:cubicBezTo>
                    <a:pt x="5965" y="8643"/>
                    <a:pt x="6389" y="6982"/>
                    <a:pt x="7493" y="4446"/>
                  </a:cubicBezTo>
                  <a:cubicBezTo>
                    <a:pt x="8050" y="3139"/>
                    <a:pt x="8138" y="2829"/>
                    <a:pt x="8050" y="2281"/>
                  </a:cubicBezTo>
                  <a:cubicBezTo>
                    <a:pt x="7851" y="947"/>
                    <a:pt x="6643" y="0"/>
                    <a:pt x="53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314900" y="3619775"/>
              <a:ext cx="504800" cy="487750"/>
            </a:xfrm>
            <a:custGeom>
              <a:avLst/>
              <a:gdLst/>
              <a:ahLst/>
              <a:cxnLst/>
              <a:rect l="l" t="t" r="r" b="b"/>
              <a:pathLst>
                <a:path w="20192" h="19510" extrusionOk="0">
                  <a:moveTo>
                    <a:pt x="8643" y="6404"/>
                  </a:moveTo>
                  <a:cubicBezTo>
                    <a:pt x="8687" y="6404"/>
                    <a:pt x="9871" y="7262"/>
                    <a:pt x="11249" y="8304"/>
                  </a:cubicBezTo>
                  <a:lnTo>
                    <a:pt x="13785" y="10195"/>
                  </a:lnTo>
                  <a:lnTo>
                    <a:pt x="12752" y="11565"/>
                  </a:lnTo>
                  <a:cubicBezTo>
                    <a:pt x="12195" y="12316"/>
                    <a:pt x="11691" y="12961"/>
                    <a:pt x="11665" y="13005"/>
                  </a:cubicBezTo>
                  <a:cubicBezTo>
                    <a:pt x="11662" y="13008"/>
                    <a:pt x="11657" y="13009"/>
                    <a:pt x="11651" y="13009"/>
                  </a:cubicBezTo>
                  <a:cubicBezTo>
                    <a:pt x="11326" y="13009"/>
                    <a:pt x="6559" y="9308"/>
                    <a:pt x="6628" y="9117"/>
                  </a:cubicBezTo>
                  <a:cubicBezTo>
                    <a:pt x="6734" y="8834"/>
                    <a:pt x="8546" y="6422"/>
                    <a:pt x="8643" y="6404"/>
                  </a:cubicBezTo>
                  <a:close/>
                  <a:moveTo>
                    <a:pt x="8030" y="1"/>
                  </a:moveTo>
                  <a:cubicBezTo>
                    <a:pt x="7766" y="1"/>
                    <a:pt x="7507" y="44"/>
                    <a:pt x="7264" y="131"/>
                  </a:cubicBezTo>
                  <a:cubicBezTo>
                    <a:pt x="6955" y="254"/>
                    <a:pt x="6557" y="458"/>
                    <a:pt x="6390" y="617"/>
                  </a:cubicBezTo>
                  <a:cubicBezTo>
                    <a:pt x="5983" y="970"/>
                    <a:pt x="867" y="7792"/>
                    <a:pt x="425" y="8543"/>
                  </a:cubicBezTo>
                  <a:cubicBezTo>
                    <a:pt x="1" y="9294"/>
                    <a:pt x="1" y="10133"/>
                    <a:pt x="425" y="10973"/>
                  </a:cubicBezTo>
                  <a:cubicBezTo>
                    <a:pt x="708" y="11547"/>
                    <a:pt x="1415" y="12139"/>
                    <a:pt x="5939" y="15497"/>
                  </a:cubicBezTo>
                  <a:cubicBezTo>
                    <a:pt x="10173" y="18645"/>
                    <a:pt x="11347" y="19509"/>
                    <a:pt x="12196" y="19509"/>
                  </a:cubicBezTo>
                  <a:cubicBezTo>
                    <a:pt x="12522" y="19509"/>
                    <a:pt x="12800" y="19382"/>
                    <a:pt x="13185" y="19208"/>
                  </a:cubicBezTo>
                  <a:cubicBezTo>
                    <a:pt x="13856" y="18881"/>
                    <a:pt x="14156" y="18554"/>
                    <a:pt x="16745" y="15099"/>
                  </a:cubicBezTo>
                  <a:cubicBezTo>
                    <a:pt x="18292" y="13032"/>
                    <a:pt x="19679" y="11088"/>
                    <a:pt x="19838" y="10796"/>
                  </a:cubicBezTo>
                  <a:cubicBezTo>
                    <a:pt x="20192" y="10107"/>
                    <a:pt x="20192" y="9312"/>
                    <a:pt x="19820" y="8516"/>
                  </a:cubicBezTo>
                  <a:cubicBezTo>
                    <a:pt x="19591" y="7968"/>
                    <a:pt x="18928" y="7421"/>
                    <a:pt x="14607" y="4213"/>
                  </a:cubicBezTo>
                  <a:cubicBezTo>
                    <a:pt x="11903" y="2198"/>
                    <a:pt x="9500" y="440"/>
                    <a:pt x="9261" y="308"/>
                  </a:cubicBezTo>
                  <a:cubicBezTo>
                    <a:pt x="8859" y="104"/>
                    <a:pt x="8437" y="1"/>
                    <a:pt x="80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2976075" y="3920550"/>
              <a:ext cx="228450" cy="697300"/>
            </a:xfrm>
            <a:custGeom>
              <a:avLst/>
              <a:gdLst/>
              <a:ahLst/>
              <a:cxnLst/>
              <a:rect l="l" t="t" r="r" b="b"/>
              <a:pathLst>
                <a:path w="9138" h="27892" extrusionOk="0">
                  <a:moveTo>
                    <a:pt x="6453" y="0"/>
                  </a:moveTo>
                  <a:cubicBezTo>
                    <a:pt x="6025" y="0"/>
                    <a:pt x="5593" y="93"/>
                    <a:pt x="5205" y="285"/>
                  </a:cubicBezTo>
                  <a:cubicBezTo>
                    <a:pt x="4419" y="665"/>
                    <a:pt x="4260" y="930"/>
                    <a:pt x="3402" y="3183"/>
                  </a:cubicBezTo>
                  <a:cubicBezTo>
                    <a:pt x="1061" y="9413"/>
                    <a:pt x="1" y="15289"/>
                    <a:pt x="1" y="22137"/>
                  </a:cubicBezTo>
                  <a:cubicBezTo>
                    <a:pt x="1" y="26272"/>
                    <a:pt x="213" y="26926"/>
                    <a:pt x="1715" y="27615"/>
                  </a:cubicBezTo>
                  <a:cubicBezTo>
                    <a:pt x="2114" y="27797"/>
                    <a:pt x="2466" y="27891"/>
                    <a:pt x="2808" y="27891"/>
                  </a:cubicBezTo>
                  <a:cubicBezTo>
                    <a:pt x="3246" y="27891"/>
                    <a:pt x="3668" y="27738"/>
                    <a:pt x="4154" y="27421"/>
                  </a:cubicBezTo>
                  <a:cubicBezTo>
                    <a:pt x="5249" y="26732"/>
                    <a:pt x="5302" y="26449"/>
                    <a:pt x="5364" y="21589"/>
                  </a:cubicBezTo>
                  <a:cubicBezTo>
                    <a:pt x="5435" y="14979"/>
                    <a:pt x="6221" y="10712"/>
                    <a:pt x="8386" y="4889"/>
                  </a:cubicBezTo>
                  <a:cubicBezTo>
                    <a:pt x="8793" y="3802"/>
                    <a:pt x="9137" y="2741"/>
                    <a:pt x="9137" y="2547"/>
                  </a:cubicBezTo>
                  <a:cubicBezTo>
                    <a:pt x="9137" y="2079"/>
                    <a:pt x="8766" y="1177"/>
                    <a:pt x="8430" y="815"/>
                  </a:cubicBezTo>
                  <a:cubicBezTo>
                    <a:pt x="7952" y="286"/>
                    <a:pt x="7207" y="0"/>
                    <a:pt x="64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986700" y="4065025"/>
              <a:ext cx="488675" cy="487925"/>
            </a:xfrm>
            <a:custGeom>
              <a:avLst/>
              <a:gdLst/>
              <a:ahLst/>
              <a:cxnLst/>
              <a:rect l="l" t="t" r="r" b="b"/>
              <a:pathLst>
                <a:path w="19547" h="19517" extrusionOk="0">
                  <a:moveTo>
                    <a:pt x="9746" y="5251"/>
                  </a:moveTo>
                  <a:cubicBezTo>
                    <a:pt x="10278" y="5251"/>
                    <a:pt x="10820" y="5349"/>
                    <a:pt x="11355" y="5551"/>
                  </a:cubicBezTo>
                  <a:cubicBezTo>
                    <a:pt x="12319" y="5905"/>
                    <a:pt x="13379" y="6797"/>
                    <a:pt x="13776" y="7592"/>
                  </a:cubicBezTo>
                  <a:cubicBezTo>
                    <a:pt x="14360" y="8759"/>
                    <a:pt x="14422" y="10791"/>
                    <a:pt x="13891" y="11781"/>
                  </a:cubicBezTo>
                  <a:cubicBezTo>
                    <a:pt x="13556" y="12426"/>
                    <a:pt x="12327" y="13548"/>
                    <a:pt x="11638" y="13866"/>
                  </a:cubicBezTo>
                  <a:cubicBezTo>
                    <a:pt x="11124" y="14114"/>
                    <a:pt x="10472" y="14236"/>
                    <a:pt x="9816" y="14236"/>
                  </a:cubicBezTo>
                  <a:cubicBezTo>
                    <a:pt x="9142" y="14236"/>
                    <a:pt x="8464" y="14108"/>
                    <a:pt x="7927" y="13857"/>
                  </a:cubicBezTo>
                  <a:cubicBezTo>
                    <a:pt x="5055" y="12532"/>
                    <a:pt x="4366" y="8953"/>
                    <a:pt x="6540" y="6664"/>
                  </a:cubicBezTo>
                  <a:cubicBezTo>
                    <a:pt x="7419" y="5742"/>
                    <a:pt x="8556" y="5251"/>
                    <a:pt x="9746" y="5251"/>
                  </a:cubicBezTo>
                  <a:close/>
                  <a:moveTo>
                    <a:pt x="9647" y="1"/>
                  </a:moveTo>
                  <a:cubicBezTo>
                    <a:pt x="9032" y="1"/>
                    <a:pt x="8417" y="29"/>
                    <a:pt x="8121" y="82"/>
                  </a:cubicBezTo>
                  <a:cubicBezTo>
                    <a:pt x="4923" y="656"/>
                    <a:pt x="2360" y="2635"/>
                    <a:pt x="902" y="5622"/>
                  </a:cubicBezTo>
                  <a:cubicBezTo>
                    <a:pt x="195" y="7080"/>
                    <a:pt x="1" y="8008"/>
                    <a:pt x="19" y="9952"/>
                  </a:cubicBezTo>
                  <a:cubicBezTo>
                    <a:pt x="19" y="11383"/>
                    <a:pt x="89" y="11825"/>
                    <a:pt x="399" y="12708"/>
                  </a:cubicBezTo>
                  <a:cubicBezTo>
                    <a:pt x="1627" y="16155"/>
                    <a:pt x="4304" y="18637"/>
                    <a:pt x="7591" y="19380"/>
                  </a:cubicBezTo>
                  <a:cubicBezTo>
                    <a:pt x="8021" y="19471"/>
                    <a:pt x="8794" y="19516"/>
                    <a:pt x="9605" y="19516"/>
                  </a:cubicBezTo>
                  <a:cubicBezTo>
                    <a:pt x="10595" y="19516"/>
                    <a:pt x="11642" y="19449"/>
                    <a:pt x="12186" y="19318"/>
                  </a:cubicBezTo>
                  <a:cubicBezTo>
                    <a:pt x="14819" y="18682"/>
                    <a:pt x="17320" y="16649"/>
                    <a:pt x="18574" y="14122"/>
                  </a:cubicBezTo>
                  <a:cubicBezTo>
                    <a:pt x="19264" y="12708"/>
                    <a:pt x="19546" y="11516"/>
                    <a:pt x="19546" y="9801"/>
                  </a:cubicBezTo>
                  <a:cubicBezTo>
                    <a:pt x="19546" y="7566"/>
                    <a:pt x="19087" y="6064"/>
                    <a:pt x="17850" y="4235"/>
                  </a:cubicBezTo>
                  <a:cubicBezTo>
                    <a:pt x="16074" y="1628"/>
                    <a:pt x="13388" y="143"/>
                    <a:pt x="10269" y="11"/>
                  </a:cubicBezTo>
                  <a:cubicBezTo>
                    <a:pt x="10070" y="4"/>
                    <a:pt x="9859" y="1"/>
                    <a:pt x="96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" name="Google Shape;80;p2"/>
          <p:cNvGrpSpPr/>
          <p:nvPr/>
        </p:nvGrpSpPr>
        <p:grpSpPr>
          <a:xfrm rot="-222579">
            <a:off x="-53121" y="29801"/>
            <a:ext cx="4022456" cy="3892982"/>
            <a:chOff x="1627450" y="724850"/>
            <a:chExt cx="4022475" cy="3893000"/>
          </a:xfrm>
        </p:grpSpPr>
        <p:sp>
          <p:nvSpPr>
            <p:cNvPr id="81" name="Google Shape;81;p2"/>
            <p:cNvSpPr/>
            <p:nvPr/>
          </p:nvSpPr>
          <p:spPr>
            <a:xfrm>
              <a:off x="2918650" y="724850"/>
              <a:ext cx="543450" cy="526050"/>
            </a:xfrm>
            <a:custGeom>
              <a:avLst/>
              <a:gdLst/>
              <a:ahLst/>
              <a:cxnLst/>
              <a:rect l="l" t="t" r="r" b="b"/>
              <a:pathLst>
                <a:path w="21738" h="21042" extrusionOk="0">
                  <a:moveTo>
                    <a:pt x="10545" y="5299"/>
                  </a:moveTo>
                  <a:cubicBezTo>
                    <a:pt x="11333" y="5299"/>
                    <a:pt x="12120" y="5443"/>
                    <a:pt x="12760" y="5732"/>
                  </a:cubicBezTo>
                  <a:cubicBezTo>
                    <a:pt x="13785" y="6200"/>
                    <a:pt x="14907" y="7322"/>
                    <a:pt x="15393" y="8365"/>
                  </a:cubicBezTo>
                  <a:cubicBezTo>
                    <a:pt x="15720" y="9045"/>
                    <a:pt x="15773" y="9381"/>
                    <a:pt x="15773" y="10503"/>
                  </a:cubicBezTo>
                  <a:cubicBezTo>
                    <a:pt x="15773" y="11634"/>
                    <a:pt x="15720" y="11944"/>
                    <a:pt x="15375" y="12668"/>
                  </a:cubicBezTo>
                  <a:cubicBezTo>
                    <a:pt x="14880" y="13737"/>
                    <a:pt x="13864" y="14754"/>
                    <a:pt x="12786" y="15257"/>
                  </a:cubicBezTo>
                  <a:cubicBezTo>
                    <a:pt x="12125" y="15566"/>
                    <a:pt x="11320" y="15722"/>
                    <a:pt x="10524" y="15722"/>
                  </a:cubicBezTo>
                  <a:cubicBezTo>
                    <a:pt x="9885" y="15722"/>
                    <a:pt x="9251" y="15621"/>
                    <a:pt x="8704" y="15416"/>
                  </a:cubicBezTo>
                  <a:cubicBezTo>
                    <a:pt x="7643" y="15019"/>
                    <a:pt x="6406" y="13914"/>
                    <a:pt x="5850" y="12854"/>
                  </a:cubicBezTo>
                  <a:cubicBezTo>
                    <a:pt x="5496" y="12191"/>
                    <a:pt x="5470" y="11970"/>
                    <a:pt x="5470" y="10503"/>
                  </a:cubicBezTo>
                  <a:cubicBezTo>
                    <a:pt x="5470" y="9028"/>
                    <a:pt x="5496" y="8807"/>
                    <a:pt x="5867" y="8144"/>
                  </a:cubicBezTo>
                  <a:cubicBezTo>
                    <a:pt x="6247" y="7393"/>
                    <a:pt x="7378" y="6218"/>
                    <a:pt x="8059" y="5864"/>
                  </a:cubicBezTo>
                  <a:cubicBezTo>
                    <a:pt x="8742" y="5487"/>
                    <a:pt x="9644" y="5299"/>
                    <a:pt x="10545" y="5299"/>
                  </a:cubicBezTo>
                  <a:close/>
                  <a:moveTo>
                    <a:pt x="10545" y="1"/>
                  </a:moveTo>
                  <a:cubicBezTo>
                    <a:pt x="9823" y="1"/>
                    <a:pt x="9089" y="71"/>
                    <a:pt x="8350" y="218"/>
                  </a:cubicBezTo>
                  <a:cubicBezTo>
                    <a:pt x="4568" y="960"/>
                    <a:pt x="1193" y="4238"/>
                    <a:pt x="309" y="7994"/>
                  </a:cubicBezTo>
                  <a:cubicBezTo>
                    <a:pt x="18" y="9293"/>
                    <a:pt x="0" y="11723"/>
                    <a:pt x="301" y="12977"/>
                  </a:cubicBezTo>
                  <a:cubicBezTo>
                    <a:pt x="919" y="15655"/>
                    <a:pt x="2624" y="17970"/>
                    <a:pt x="5169" y="19569"/>
                  </a:cubicBezTo>
                  <a:cubicBezTo>
                    <a:pt x="6734" y="20551"/>
                    <a:pt x="8639" y="21042"/>
                    <a:pt x="10553" y="21042"/>
                  </a:cubicBezTo>
                  <a:cubicBezTo>
                    <a:pt x="12498" y="21042"/>
                    <a:pt x="14452" y="20536"/>
                    <a:pt x="16073" y="19525"/>
                  </a:cubicBezTo>
                  <a:cubicBezTo>
                    <a:pt x="19899" y="17113"/>
                    <a:pt x="21737" y="12977"/>
                    <a:pt x="20942" y="8515"/>
                  </a:cubicBezTo>
                  <a:cubicBezTo>
                    <a:pt x="20045" y="3473"/>
                    <a:pt x="15608" y="1"/>
                    <a:pt x="105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4084350" y="794025"/>
              <a:ext cx="306650" cy="466150"/>
            </a:xfrm>
            <a:custGeom>
              <a:avLst/>
              <a:gdLst/>
              <a:ahLst/>
              <a:cxnLst/>
              <a:rect l="l" t="t" r="r" b="b"/>
              <a:pathLst>
                <a:path w="12266" h="18646" extrusionOk="0">
                  <a:moveTo>
                    <a:pt x="8773" y="0"/>
                  </a:moveTo>
                  <a:cubicBezTo>
                    <a:pt x="8315" y="0"/>
                    <a:pt x="7877" y="92"/>
                    <a:pt x="7573" y="279"/>
                  </a:cubicBezTo>
                  <a:cubicBezTo>
                    <a:pt x="6477" y="941"/>
                    <a:pt x="6097" y="1904"/>
                    <a:pt x="6318" y="3371"/>
                  </a:cubicBezTo>
                  <a:cubicBezTo>
                    <a:pt x="6672" y="5624"/>
                    <a:pt x="6433" y="7171"/>
                    <a:pt x="5391" y="9353"/>
                  </a:cubicBezTo>
                  <a:cubicBezTo>
                    <a:pt x="4639" y="10926"/>
                    <a:pt x="3296" y="12473"/>
                    <a:pt x="1874" y="13374"/>
                  </a:cubicBezTo>
                  <a:cubicBezTo>
                    <a:pt x="372" y="14328"/>
                    <a:pt x="0" y="14894"/>
                    <a:pt x="0" y="16184"/>
                  </a:cubicBezTo>
                  <a:cubicBezTo>
                    <a:pt x="0" y="17586"/>
                    <a:pt x="1236" y="18645"/>
                    <a:pt x="2579" y="18645"/>
                  </a:cubicBezTo>
                  <a:cubicBezTo>
                    <a:pt x="2921" y="18645"/>
                    <a:pt x="3269" y="18577"/>
                    <a:pt x="3606" y="18428"/>
                  </a:cubicBezTo>
                  <a:cubicBezTo>
                    <a:pt x="4657" y="17969"/>
                    <a:pt x="6256" y="16846"/>
                    <a:pt x="7096" y="15998"/>
                  </a:cubicBezTo>
                  <a:cubicBezTo>
                    <a:pt x="10542" y="12508"/>
                    <a:pt x="12265" y="7648"/>
                    <a:pt x="11638" y="3195"/>
                  </a:cubicBezTo>
                  <a:cubicBezTo>
                    <a:pt x="11417" y="1578"/>
                    <a:pt x="11019" y="765"/>
                    <a:pt x="10233" y="340"/>
                  </a:cubicBezTo>
                  <a:cubicBezTo>
                    <a:pt x="9830" y="116"/>
                    <a:pt x="9289" y="0"/>
                    <a:pt x="87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1981350" y="874975"/>
              <a:ext cx="608175" cy="633025"/>
            </a:xfrm>
            <a:custGeom>
              <a:avLst/>
              <a:gdLst/>
              <a:ahLst/>
              <a:cxnLst/>
              <a:rect l="l" t="t" r="r" b="b"/>
              <a:pathLst>
                <a:path w="24327" h="25321" extrusionOk="0">
                  <a:moveTo>
                    <a:pt x="10047" y="1"/>
                  </a:moveTo>
                  <a:cubicBezTo>
                    <a:pt x="9305" y="1"/>
                    <a:pt x="9075" y="89"/>
                    <a:pt x="8015" y="725"/>
                  </a:cubicBezTo>
                  <a:cubicBezTo>
                    <a:pt x="6071" y="1892"/>
                    <a:pt x="4887" y="2784"/>
                    <a:pt x="3641" y="4057"/>
                  </a:cubicBezTo>
                  <a:cubicBezTo>
                    <a:pt x="999" y="6734"/>
                    <a:pt x="0" y="9765"/>
                    <a:pt x="690" y="13008"/>
                  </a:cubicBezTo>
                  <a:cubicBezTo>
                    <a:pt x="1299" y="15853"/>
                    <a:pt x="3376" y="17867"/>
                    <a:pt x="6362" y="18504"/>
                  </a:cubicBezTo>
                  <a:cubicBezTo>
                    <a:pt x="6862" y="18612"/>
                    <a:pt x="7410" y="18666"/>
                    <a:pt x="8069" y="18666"/>
                  </a:cubicBezTo>
                  <a:cubicBezTo>
                    <a:pt x="9017" y="18666"/>
                    <a:pt x="10196" y="18555"/>
                    <a:pt x="11797" y="18336"/>
                  </a:cubicBezTo>
                  <a:cubicBezTo>
                    <a:pt x="12781" y="18199"/>
                    <a:pt x="13574" y="18130"/>
                    <a:pt x="14217" y="18130"/>
                  </a:cubicBezTo>
                  <a:cubicBezTo>
                    <a:pt x="14947" y="18130"/>
                    <a:pt x="15484" y="18219"/>
                    <a:pt x="15888" y="18398"/>
                  </a:cubicBezTo>
                  <a:cubicBezTo>
                    <a:pt x="17187" y="18990"/>
                    <a:pt x="18556" y="20978"/>
                    <a:pt x="18804" y="22612"/>
                  </a:cubicBezTo>
                  <a:cubicBezTo>
                    <a:pt x="19042" y="24288"/>
                    <a:pt x="20179" y="25320"/>
                    <a:pt x="21479" y="25320"/>
                  </a:cubicBezTo>
                  <a:cubicBezTo>
                    <a:pt x="21962" y="25320"/>
                    <a:pt x="22467" y="25178"/>
                    <a:pt x="22957" y="24875"/>
                  </a:cubicBezTo>
                  <a:cubicBezTo>
                    <a:pt x="24008" y="24230"/>
                    <a:pt x="24326" y="23081"/>
                    <a:pt x="23964" y="21375"/>
                  </a:cubicBezTo>
                  <a:cubicBezTo>
                    <a:pt x="23505" y="19211"/>
                    <a:pt x="22356" y="17046"/>
                    <a:pt x="20871" y="15526"/>
                  </a:cubicBezTo>
                  <a:cubicBezTo>
                    <a:pt x="19882" y="14536"/>
                    <a:pt x="19086" y="14024"/>
                    <a:pt x="17514" y="13379"/>
                  </a:cubicBezTo>
                  <a:cubicBezTo>
                    <a:pt x="16629" y="13017"/>
                    <a:pt x="15503" y="12834"/>
                    <a:pt x="14184" y="12834"/>
                  </a:cubicBezTo>
                  <a:cubicBezTo>
                    <a:pt x="13408" y="12834"/>
                    <a:pt x="12564" y="12898"/>
                    <a:pt x="11664" y="13025"/>
                  </a:cubicBezTo>
                  <a:cubicBezTo>
                    <a:pt x="10736" y="13158"/>
                    <a:pt x="9411" y="13290"/>
                    <a:pt x="8722" y="13343"/>
                  </a:cubicBezTo>
                  <a:cubicBezTo>
                    <a:pt x="8398" y="13366"/>
                    <a:pt x="8151" y="13380"/>
                    <a:pt x="7949" y="13380"/>
                  </a:cubicBezTo>
                  <a:cubicBezTo>
                    <a:pt x="7451" y="13380"/>
                    <a:pt x="7231" y="13298"/>
                    <a:pt x="6822" y="13078"/>
                  </a:cubicBezTo>
                  <a:cubicBezTo>
                    <a:pt x="6301" y="12813"/>
                    <a:pt x="6115" y="12610"/>
                    <a:pt x="5947" y="12150"/>
                  </a:cubicBezTo>
                  <a:cubicBezTo>
                    <a:pt x="5656" y="11302"/>
                    <a:pt x="5806" y="10065"/>
                    <a:pt x="6301" y="9120"/>
                  </a:cubicBezTo>
                  <a:cubicBezTo>
                    <a:pt x="6875" y="8086"/>
                    <a:pt x="8545" y="6584"/>
                    <a:pt x="10365" y="5479"/>
                  </a:cubicBezTo>
                  <a:cubicBezTo>
                    <a:pt x="11417" y="4852"/>
                    <a:pt x="12000" y="4392"/>
                    <a:pt x="12238" y="4012"/>
                  </a:cubicBezTo>
                  <a:cubicBezTo>
                    <a:pt x="13387" y="2245"/>
                    <a:pt x="12150" y="1"/>
                    <a:pt x="100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362650" y="1034250"/>
              <a:ext cx="591825" cy="816875"/>
            </a:xfrm>
            <a:custGeom>
              <a:avLst/>
              <a:gdLst/>
              <a:ahLst/>
              <a:cxnLst/>
              <a:rect l="l" t="t" r="r" b="b"/>
              <a:pathLst>
                <a:path w="23673" h="32675" extrusionOk="0">
                  <a:moveTo>
                    <a:pt x="18893" y="0"/>
                  </a:moveTo>
                  <a:cubicBezTo>
                    <a:pt x="18505" y="0"/>
                    <a:pt x="18138" y="54"/>
                    <a:pt x="17894" y="168"/>
                  </a:cubicBezTo>
                  <a:cubicBezTo>
                    <a:pt x="17231" y="478"/>
                    <a:pt x="16851" y="911"/>
                    <a:pt x="16569" y="1644"/>
                  </a:cubicBezTo>
                  <a:cubicBezTo>
                    <a:pt x="16233" y="2510"/>
                    <a:pt x="16339" y="3279"/>
                    <a:pt x="16896" y="4189"/>
                  </a:cubicBezTo>
                  <a:cubicBezTo>
                    <a:pt x="17576" y="5293"/>
                    <a:pt x="17717" y="5885"/>
                    <a:pt x="17647" y="7317"/>
                  </a:cubicBezTo>
                  <a:cubicBezTo>
                    <a:pt x="17585" y="8695"/>
                    <a:pt x="17275" y="9526"/>
                    <a:pt x="16524" y="10321"/>
                  </a:cubicBezTo>
                  <a:cubicBezTo>
                    <a:pt x="15950" y="10922"/>
                    <a:pt x="15879" y="10949"/>
                    <a:pt x="13564" y="11364"/>
                  </a:cubicBezTo>
                  <a:cubicBezTo>
                    <a:pt x="11170" y="11788"/>
                    <a:pt x="8837" y="12380"/>
                    <a:pt x="7750" y="12840"/>
                  </a:cubicBezTo>
                  <a:cubicBezTo>
                    <a:pt x="3350" y="14677"/>
                    <a:pt x="929" y="17523"/>
                    <a:pt x="434" y="21464"/>
                  </a:cubicBezTo>
                  <a:cubicBezTo>
                    <a:pt x="1" y="24910"/>
                    <a:pt x="1848" y="29301"/>
                    <a:pt x="4684" y="31572"/>
                  </a:cubicBezTo>
                  <a:cubicBezTo>
                    <a:pt x="5622" y="32322"/>
                    <a:pt x="6346" y="32675"/>
                    <a:pt x="7075" y="32675"/>
                  </a:cubicBezTo>
                  <a:cubicBezTo>
                    <a:pt x="7472" y="32675"/>
                    <a:pt x="7871" y="32570"/>
                    <a:pt x="8307" y="32368"/>
                  </a:cubicBezTo>
                  <a:cubicBezTo>
                    <a:pt x="9049" y="32014"/>
                    <a:pt x="9721" y="30954"/>
                    <a:pt x="9721" y="30167"/>
                  </a:cubicBezTo>
                  <a:cubicBezTo>
                    <a:pt x="9721" y="29328"/>
                    <a:pt x="9182" y="28347"/>
                    <a:pt x="8386" y="27729"/>
                  </a:cubicBezTo>
                  <a:cubicBezTo>
                    <a:pt x="5912" y="25767"/>
                    <a:pt x="4984" y="22542"/>
                    <a:pt x="6266" y="20359"/>
                  </a:cubicBezTo>
                  <a:cubicBezTo>
                    <a:pt x="7308" y="18583"/>
                    <a:pt x="9676" y="17461"/>
                    <a:pt x="14006" y="16683"/>
                  </a:cubicBezTo>
                  <a:cubicBezTo>
                    <a:pt x="17779" y="16003"/>
                    <a:pt x="18910" y="15535"/>
                    <a:pt x="20297" y="14032"/>
                  </a:cubicBezTo>
                  <a:cubicBezTo>
                    <a:pt x="22860" y="11258"/>
                    <a:pt x="23673" y="7449"/>
                    <a:pt x="22480" y="3721"/>
                  </a:cubicBezTo>
                  <a:cubicBezTo>
                    <a:pt x="22082" y="2457"/>
                    <a:pt x="21093" y="822"/>
                    <a:pt x="20448" y="345"/>
                  </a:cubicBezTo>
                  <a:cubicBezTo>
                    <a:pt x="20132" y="126"/>
                    <a:pt x="19489" y="0"/>
                    <a:pt x="188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4336175" y="1491975"/>
              <a:ext cx="300900" cy="424575"/>
            </a:xfrm>
            <a:custGeom>
              <a:avLst/>
              <a:gdLst/>
              <a:ahLst/>
              <a:cxnLst/>
              <a:rect l="l" t="t" r="r" b="b"/>
              <a:pathLst>
                <a:path w="12036" h="16983" extrusionOk="0">
                  <a:moveTo>
                    <a:pt x="8648" y="1"/>
                  </a:moveTo>
                  <a:cubicBezTo>
                    <a:pt x="8341" y="1"/>
                    <a:pt x="7927" y="45"/>
                    <a:pt x="7600" y="124"/>
                  </a:cubicBezTo>
                  <a:cubicBezTo>
                    <a:pt x="5629" y="566"/>
                    <a:pt x="4463" y="1184"/>
                    <a:pt x="3076" y="2465"/>
                  </a:cubicBezTo>
                  <a:cubicBezTo>
                    <a:pt x="1971" y="3508"/>
                    <a:pt x="1194" y="4825"/>
                    <a:pt x="725" y="6459"/>
                  </a:cubicBezTo>
                  <a:cubicBezTo>
                    <a:pt x="1" y="8916"/>
                    <a:pt x="425" y="12318"/>
                    <a:pt x="1812" y="15207"/>
                  </a:cubicBezTo>
                  <a:cubicBezTo>
                    <a:pt x="2280" y="16206"/>
                    <a:pt x="2386" y="16321"/>
                    <a:pt x="3076" y="16648"/>
                  </a:cubicBezTo>
                  <a:cubicBezTo>
                    <a:pt x="3565" y="16871"/>
                    <a:pt x="3969" y="16982"/>
                    <a:pt x="4350" y="16982"/>
                  </a:cubicBezTo>
                  <a:cubicBezTo>
                    <a:pt x="4691" y="16982"/>
                    <a:pt x="5014" y="16893"/>
                    <a:pt x="5364" y="16718"/>
                  </a:cubicBezTo>
                  <a:cubicBezTo>
                    <a:pt x="6036" y="16382"/>
                    <a:pt x="6345" y="16047"/>
                    <a:pt x="6645" y="15340"/>
                  </a:cubicBezTo>
                  <a:cubicBezTo>
                    <a:pt x="6955" y="14571"/>
                    <a:pt x="6919" y="13882"/>
                    <a:pt x="6495" y="12874"/>
                  </a:cubicBezTo>
                  <a:cubicBezTo>
                    <a:pt x="5727" y="11063"/>
                    <a:pt x="5479" y="8960"/>
                    <a:pt x="5859" y="7661"/>
                  </a:cubicBezTo>
                  <a:cubicBezTo>
                    <a:pt x="5965" y="7308"/>
                    <a:pt x="6336" y="6769"/>
                    <a:pt x="6716" y="6371"/>
                  </a:cubicBezTo>
                  <a:cubicBezTo>
                    <a:pt x="7361" y="5708"/>
                    <a:pt x="7794" y="5514"/>
                    <a:pt x="9411" y="5160"/>
                  </a:cubicBezTo>
                  <a:cubicBezTo>
                    <a:pt x="9632" y="5099"/>
                    <a:pt x="10074" y="4834"/>
                    <a:pt x="10383" y="4560"/>
                  </a:cubicBezTo>
                  <a:cubicBezTo>
                    <a:pt x="12036" y="3057"/>
                    <a:pt x="11161" y="345"/>
                    <a:pt x="8925" y="18"/>
                  </a:cubicBezTo>
                  <a:cubicBezTo>
                    <a:pt x="8852" y="6"/>
                    <a:pt x="8757" y="1"/>
                    <a:pt x="8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2570050" y="1534375"/>
              <a:ext cx="495300" cy="489325"/>
            </a:xfrm>
            <a:custGeom>
              <a:avLst/>
              <a:gdLst/>
              <a:ahLst/>
              <a:cxnLst/>
              <a:rect l="l" t="t" r="r" b="b"/>
              <a:pathLst>
                <a:path w="19812" h="19573" extrusionOk="0">
                  <a:moveTo>
                    <a:pt x="11550" y="6027"/>
                  </a:moveTo>
                  <a:cubicBezTo>
                    <a:pt x="11594" y="6027"/>
                    <a:pt x="12089" y="7246"/>
                    <a:pt x="12663" y="8749"/>
                  </a:cubicBezTo>
                  <a:lnTo>
                    <a:pt x="13697" y="11461"/>
                  </a:lnTo>
                  <a:lnTo>
                    <a:pt x="13096" y="11709"/>
                  </a:lnTo>
                  <a:cubicBezTo>
                    <a:pt x="11456" y="12359"/>
                    <a:pt x="8360" y="13512"/>
                    <a:pt x="8223" y="13512"/>
                  </a:cubicBezTo>
                  <a:cubicBezTo>
                    <a:pt x="8220" y="13512"/>
                    <a:pt x="8219" y="13512"/>
                    <a:pt x="8218" y="13511"/>
                  </a:cubicBezTo>
                  <a:cubicBezTo>
                    <a:pt x="8148" y="13432"/>
                    <a:pt x="6230" y="8475"/>
                    <a:pt x="6186" y="8263"/>
                  </a:cubicBezTo>
                  <a:cubicBezTo>
                    <a:pt x="6168" y="8130"/>
                    <a:pt x="7052" y="7724"/>
                    <a:pt x="8810" y="7043"/>
                  </a:cubicBezTo>
                  <a:cubicBezTo>
                    <a:pt x="10268" y="6495"/>
                    <a:pt x="11505" y="6045"/>
                    <a:pt x="11550" y="6027"/>
                  </a:cubicBezTo>
                  <a:close/>
                  <a:moveTo>
                    <a:pt x="13203" y="1"/>
                  </a:moveTo>
                  <a:cubicBezTo>
                    <a:pt x="13191" y="1"/>
                    <a:pt x="13179" y="1"/>
                    <a:pt x="13167" y="1"/>
                  </a:cubicBezTo>
                  <a:cubicBezTo>
                    <a:pt x="12477" y="1"/>
                    <a:pt x="11488" y="345"/>
                    <a:pt x="6778" y="2166"/>
                  </a:cubicBezTo>
                  <a:cubicBezTo>
                    <a:pt x="3491" y="3438"/>
                    <a:pt x="1061" y="4463"/>
                    <a:pt x="858" y="4657"/>
                  </a:cubicBezTo>
                  <a:cubicBezTo>
                    <a:pt x="292" y="5214"/>
                    <a:pt x="1" y="6000"/>
                    <a:pt x="89" y="6752"/>
                  </a:cubicBezTo>
                  <a:cubicBezTo>
                    <a:pt x="160" y="7485"/>
                    <a:pt x="4154" y="17956"/>
                    <a:pt x="4596" y="18548"/>
                  </a:cubicBezTo>
                  <a:cubicBezTo>
                    <a:pt x="5082" y="19219"/>
                    <a:pt x="5771" y="19573"/>
                    <a:pt x="6584" y="19573"/>
                  </a:cubicBezTo>
                  <a:cubicBezTo>
                    <a:pt x="7202" y="19573"/>
                    <a:pt x="8351" y="19175"/>
                    <a:pt x="12884" y="17452"/>
                  </a:cubicBezTo>
                  <a:cubicBezTo>
                    <a:pt x="15932" y="16277"/>
                    <a:pt x="18539" y="15243"/>
                    <a:pt x="18707" y="15155"/>
                  </a:cubicBezTo>
                  <a:cubicBezTo>
                    <a:pt x="19175" y="14863"/>
                    <a:pt x="19643" y="13997"/>
                    <a:pt x="19732" y="13273"/>
                  </a:cubicBezTo>
                  <a:cubicBezTo>
                    <a:pt x="19811" y="12636"/>
                    <a:pt x="19617" y="12080"/>
                    <a:pt x="17655" y="6981"/>
                  </a:cubicBezTo>
                  <a:cubicBezTo>
                    <a:pt x="16462" y="3906"/>
                    <a:pt x="15376" y="1229"/>
                    <a:pt x="15225" y="1017"/>
                  </a:cubicBezTo>
                  <a:cubicBezTo>
                    <a:pt x="14720" y="320"/>
                    <a:pt x="14085" y="1"/>
                    <a:pt x="132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3789000" y="1744025"/>
              <a:ext cx="346850" cy="345950"/>
            </a:xfrm>
            <a:custGeom>
              <a:avLst/>
              <a:gdLst/>
              <a:ahLst/>
              <a:cxnLst/>
              <a:rect l="l" t="t" r="r" b="b"/>
              <a:pathLst>
                <a:path w="13874" h="13838" extrusionOk="0">
                  <a:moveTo>
                    <a:pt x="8572" y="5302"/>
                  </a:moveTo>
                  <a:lnTo>
                    <a:pt x="8572" y="6919"/>
                  </a:lnTo>
                  <a:lnTo>
                    <a:pt x="8572" y="8536"/>
                  </a:lnTo>
                  <a:lnTo>
                    <a:pt x="5479" y="8536"/>
                  </a:lnTo>
                  <a:lnTo>
                    <a:pt x="5479" y="6919"/>
                  </a:lnTo>
                  <a:lnTo>
                    <a:pt x="5479" y="5302"/>
                  </a:lnTo>
                  <a:close/>
                  <a:moveTo>
                    <a:pt x="7043" y="0"/>
                  </a:moveTo>
                  <a:cubicBezTo>
                    <a:pt x="2377" y="0"/>
                    <a:pt x="2139" y="9"/>
                    <a:pt x="1538" y="310"/>
                  </a:cubicBezTo>
                  <a:cubicBezTo>
                    <a:pt x="1105" y="530"/>
                    <a:pt x="787" y="840"/>
                    <a:pt x="504" y="1308"/>
                  </a:cubicBezTo>
                  <a:lnTo>
                    <a:pt x="107" y="1988"/>
                  </a:lnTo>
                  <a:lnTo>
                    <a:pt x="62" y="6362"/>
                  </a:lnTo>
                  <a:cubicBezTo>
                    <a:pt x="1" y="11311"/>
                    <a:pt x="89" y="12088"/>
                    <a:pt x="796" y="12883"/>
                  </a:cubicBezTo>
                  <a:cubicBezTo>
                    <a:pt x="1547" y="13749"/>
                    <a:pt x="2139" y="13838"/>
                    <a:pt x="7025" y="13838"/>
                  </a:cubicBezTo>
                  <a:cubicBezTo>
                    <a:pt x="12451" y="13838"/>
                    <a:pt x="12893" y="13740"/>
                    <a:pt x="13644" y="12265"/>
                  </a:cubicBezTo>
                  <a:cubicBezTo>
                    <a:pt x="13847" y="11850"/>
                    <a:pt x="13873" y="11116"/>
                    <a:pt x="13873" y="6875"/>
                  </a:cubicBezTo>
                  <a:cubicBezTo>
                    <a:pt x="13873" y="2033"/>
                    <a:pt x="13873" y="1953"/>
                    <a:pt x="13538" y="1326"/>
                  </a:cubicBezTo>
                  <a:cubicBezTo>
                    <a:pt x="13299" y="884"/>
                    <a:pt x="12990" y="575"/>
                    <a:pt x="12548" y="336"/>
                  </a:cubicBezTo>
                  <a:cubicBezTo>
                    <a:pt x="11921" y="0"/>
                    <a:pt x="11841" y="0"/>
                    <a:pt x="70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4929300" y="1811250"/>
              <a:ext cx="533950" cy="462300"/>
            </a:xfrm>
            <a:custGeom>
              <a:avLst/>
              <a:gdLst/>
              <a:ahLst/>
              <a:cxnLst/>
              <a:rect l="l" t="t" r="r" b="b"/>
              <a:pathLst>
                <a:path w="21358" h="18492" extrusionOk="0">
                  <a:moveTo>
                    <a:pt x="15204" y="5272"/>
                  </a:moveTo>
                  <a:cubicBezTo>
                    <a:pt x="15790" y="5272"/>
                    <a:pt x="16016" y="5328"/>
                    <a:pt x="16065" y="5485"/>
                  </a:cubicBezTo>
                  <a:cubicBezTo>
                    <a:pt x="16215" y="5847"/>
                    <a:pt x="15729" y="6996"/>
                    <a:pt x="15040" y="7968"/>
                  </a:cubicBezTo>
                  <a:cubicBezTo>
                    <a:pt x="12984" y="10841"/>
                    <a:pt x="9052" y="13186"/>
                    <a:pt x="6375" y="13186"/>
                  </a:cubicBezTo>
                  <a:cubicBezTo>
                    <a:pt x="6302" y="13186"/>
                    <a:pt x="6230" y="13185"/>
                    <a:pt x="6160" y="13181"/>
                  </a:cubicBezTo>
                  <a:lnTo>
                    <a:pt x="5302" y="13137"/>
                  </a:lnTo>
                  <a:lnTo>
                    <a:pt x="5329" y="12562"/>
                  </a:lnTo>
                  <a:cubicBezTo>
                    <a:pt x="5391" y="11714"/>
                    <a:pt x="6160" y="10530"/>
                    <a:pt x="7582" y="9090"/>
                  </a:cubicBezTo>
                  <a:cubicBezTo>
                    <a:pt x="9941" y="6704"/>
                    <a:pt x="12698" y="5290"/>
                    <a:pt x="15066" y="5273"/>
                  </a:cubicBezTo>
                  <a:cubicBezTo>
                    <a:pt x="15114" y="5272"/>
                    <a:pt x="15160" y="5272"/>
                    <a:pt x="15204" y="5272"/>
                  </a:cubicBezTo>
                  <a:close/>
                  <a:moveTo>
                    <a:pt x="14613" y="1"/>
                  </a:moveTo>
                  <a:cubicBezTo>
                    <a:pt x="13742" y="1"/>
                    <a:pt x="13242" y="78"/>
                    <a:pt x="12354" y="316"/>
                  </a:cubicBezTo>
                  <a:cubicBezTo>
                    <a:pt x="7070" y="1694"/>
                    <a:pt x="2183" y="5803"/>
                    <a:pt x="416" y="10353"/>
                  </a:cubicBezTo>
                  <a:cubicBezTo>
                    <a:pt x="89" y="11193"/>
                    <a:pt x="27" y="11626"/>
                    <a:pt x="18" y="12845"/>
                  </a:cubicBezTo>
                  <a:cubicBezTo>
                    <a:pt x="1" y="14197"/>
                    <a:pt x="27" y="14392"/>
                    <a:pt x="460" y="15275"/>
                  </a:cubicBezTo>
                  <a:cubicBezTo>
                    <a:pt x="1061" y="16539"/>
                    <a:pt x="1794" y="17263"/>
                    <a:pt x="3138" y="17900"/>
                  </a:cubicBezTo>
                  <a:cubicBezTo>
                    <a:pt x="4136" y="18368"/>
                    <a:pt x="4392" y="18430"/>
                    <a:pt x="5806" y="18483"/>
                  </a:cubicBezTo>
                  <a:cubicBezTo>
                    <a:pt x="5955" y="18489"/>
                    <a:pt x="6103" y="18492"/>
                    <a:pt x="6251" y="18492"/>
                  </a:cubicBezTo>
                  <a:cubicBezTo>
                    <a:pt x="8054" y="18492"/>
                    <a:pt x="9855" y="18044"/>
                    <a:pt x="11815" y="17113"/>
                  </a:cubicBezTo>
                  <a:cubicBezTo>
                    <a:pt x="16303" y="14992"/>
                    <a:pt x="19396" y="11935"/>
                    <a:pt x="20916" y="8136"/>
                  </a:cubicBezTo>
                  <a:cubicBezTo>
                    <a:pt x="21269" y="7261"/>
                    <a:pt x="21322" y="6881"/>
                    <a:pt x="21340" y="5626"/>
                  </a:cubicBezTo>
                  <a:cubicBezTo>
                    <a:pt x="21358" y="4274"/>
                    <a:pt x="21322" y="4080"/>
                    <a:pt x="20898" y="3196"/>
                  </a:cubicBezTo>
                  <a:cubicBezTo>
                    <a:pt x="20280" y="1915"/>
                    <a:pt x="19546" y="1199"/>
                    <a:pt x="18186" y="581"/>
                  </a:cubicBezTo>
                  <a:cubicBezTo>
                    <a:pt x="17161" y="103"/>
                    <a:pt x="16966" y="59"/>
                    <a:pt x="15393" y="15"/>
                  </a:cubicBezTo>
                  <a:cubicBezTo>
                    <a:pt x="15098" y="6"/>
                    <a:pt x="14843" y="1"/>
                    <a:pt x="146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2909800" y="1939400"/>
              <a:ext cx="504575" cy="517050"/>
            </a:xfrm>
            <a:custGeom>
              <a:avLst/>
              <a:gdLst/>
              <a:ahLst/>
              <a:cxnLst/>
              <a:rect l="l" t="t" r="r" b="b"/>
              <a:pathLst>
                <a:path w="20183" h="20682" extrusionOk="0">
                  <a:moveTo>
                    <a:pt x="13035" y="0"/>
                  </a:moveTo>
                  <a:cubicBezTo>
                    <a:pt x="12706" y="0"/>
                    <a:pt x="12378" y="88"/>
                    <a:pt x="11991" y="270"/>
                  </a:cubicBezTo>
                  <a:cubicBezTo>
                    <a:pt x="11170" y="650"/>
                    <a:pt x="10578" y="1446"/>
                    <a:pt x="10507" y="2312"/>
                  </a:cubicBezTo>
                  <a:cubicBezTo>
                    <a:pt x="10419" y="3195"/>
                    <a:pt x="11037" y="6730"/>
                    <a:pt x="11770" y="9707"/>
                  </a:cubicBezTo>
                  <a:cubicBezTo>
                    <a:pt x="12097" y="10962"/>
                    <a:pt x="12327" y="12005"/>
                    <a:pt x="12327" y="12022"/>
                  </a:cubicBezTo>
                  <a:cubicBezTo>
                    <a:pt x="12318" y="12022"/>
                    <a:pt x="10339" y="10874"/>
                    <a:pt x="7953" y="9442"/>
                  </a:cubicBezTo>
                  <a:lnTo>
                    <a:pt x="3615" y="6836"/>
                  </a:lnTo>
                  <a:lnTo>
                    <a:pt x="2643" y="6836"/>
                  </a:lnTo>
                  <a:cubicBezTo>
                    <a:pt x="1856" y="6836"/>
                    <a:pt x="1582" y="6906"/>
                    <a:pt x="1141" y="7207"/>
                  </a:cubicBezTo>
                  <a:cubicBezTo>
                    <a:pt x="566" y="7604"/>
                    <a:pt x="1" y="8647"/>
                    <a:pt x="1" y="9336"/>
                  </a:cubicBezTo>
                  <a:cubicBezTo>
                    <a:pt x="1" y="9840"/>
                    <a:pt x="390" y="10724"/>
                    <a:pt x="787" y="11148"/>
                  </a:cubicBezTo>
                  <a:cubicBezTo>
                    <a:pt x="964" y="11360"/>
                    <a:pt x="4551" y="13569"/>
                    <a:pt x="8766" y="16096"/>
                  </a:cubicBezTo>
                  <a:lnTo>
                    <a:pt x="16427" y="20682"/>
                  </a:lnTo>
                  <a:lnTo>
                    <a:pt x="17381" y="20682"/>
                  </a:lnTo>
                  <a:cubicBezTo>
                    <a:pt x="18512" y="20682"/>
                    <a:pt x="19281" y="20267"/>
                    <a:pt x="19679" y="19427"/>
                  </a:cubicBezTo>
                  <a:cubicBezTo>
                    <a:pt x="20182" y="18393"/>
                    <a:pt x="20121" y="17899"/>
                    <a:pt x="19255" y="15654"/>
                  </a:cubicBezTo>
                  <a:cubicBezTo>
                    <a:pt x="17735" y="11784"/>
                    <a:pt x="16719" y="8135"/>
                    <a:pt x="15994" y="3990"/>
                  </a:cubicBezTo>
                  <a:cubicBezTo>
                    <a:pt x="15526" y="1295"/>
                    <a:pt x="15217" y="739"/>
                    <a:pt x="13962" y="208"/>
                  </a:cubicBezTo>
                  <a:cubicBezTo>
                    <a:pt x="13624" y="71"/>
                    <a:pt x="13329" y="0"/>
                    <a:pt x="130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4190825" y="2049725"/>
              <a:ext cx="434775" cy="572800"/>
            </a:xfrm>
            <a:custGeom>
              <a:avLst/>
              <a:gdLst/>
              <a:ahLst/>
              <a:cxnLst/>
              <a:rect l="l" t="t" r="r" b="b"/>
              <a:pathLst>
                <a:path w="17391" h="22912" extrusionOk="0">
                  <a:moveTo>
                    <a:pt x="11867" y="9120"/>
                  </a:moveTo>
                  <a:lnTo>
                    <a:pt x="11912" y="12452"/>
                  </a:lnTo>
                  <a:cubicBezTo>
                    <a:pt x="11929" y="14290"/>
                    <a:pt x="11929" y="15827"/>
                    <a:pt x="11885" y="15854"/>
                  </a:cubicBezTo>
                  <a:cubicBezTo>
                    <a:pt x="11884" y="15854"/>
                    <a:pt x="11882" y="15855"/>
                    <a:pt x="11880" y="15855"/>
                  </a:cubicBezTo>
                  <a:cubicBezTo>
                    <a:pt x="11793" y="15855"/>
                    <a:pt x="10774" y="15395"/>
                    <a:pt x="9588" y="14793"/>
                  </a:cubicBezTo>
                  <a:lnTo>
                    <a:pt x="7335" y="13662"/>
                  </a:lnTo>
                  <a:lnTo>
                    <a:pt x="9597" y="11391"/>
                  </a:lnTo>
                  <a:lnTo>
                    <a:pt x="11867" y="9120"/>
                  </a:lnTo>
                  <a:close/>
                  <a:moveTo>
                    <a:pt x="14648" y="1"/>
                  </a:moveTo>
                  <a:cubicBezTo>
                    <a:pt x="14285" y="1"/>
                    <a:pt x="13916" y="75"/>
                    <a:pt x="13564" y="231"/>
                  </a:cubicBezTo>
                  <a:cubicBezTo>
                    <a:pt x="12945" y="496"/>
                    <a:pt x="1370" y="11983"/>
                    <a:pt x="734" y="12938"/>
                  </a:cubicBezTo>
                  <a:cubicBezTo>
                    <a:pt x="1" y="14069"/>
                    <a:pt x="266" y="15721"/>
                    <a:pt x="1291" y="16454"/>
                  </a:cubicBezTo>
                  <a:cubicBezTo>
                    <a:pt x="1927" y="16896"/>
                    <a:pt x="13414" y="22613"/>
                    <a:pt x="14094" y="22817"/>
                  </a:cubicBezTo>
                  <a:cubicBezTo>
                    <a:pt x="14304" y="22881"/>
                    <a:pt x="14517" y="22912"/>
                    <a:pt x="14728" y="22912"/>
                  </a:cubicBezTo>
                  <a:cubicBezTo>
                    <a:pt x="15876" y="22912"/>
                    <a:pt x="16971" y="22005"/>
                    <a:pt x="17240" y="20714"/>
                  </a:cubicBezTo>
                  <a:cubicBezTo>
                    <a:pt x="17346" y="20157"/>
                    <a:pt x="17390" y="17161"/>
                    <a:pt x="17364" y="10950"/>
                  </a:cubicBezTo>
                  <a:lnTo>
                    <a:pt x="17319" y="1981"/>
                  </a:lnTo>
                  <a:lnTo>
                    <a:pt x="16922" y="1292"/>
                  </a:lnTo>
                  <a:cubicBezTo>
                    <a:pt x="16435" y="470"/>
                    <a:pt x="15560" y="1"/>
                    <a:pt x="14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2261900" y="2233550"/>
              <a:ext cx="515400" cy="420075"/>
            </a:xfrm>
            <a:custGeom>
              <a:avLst/>
              <a:gdLst/>
              <a:ahLst/>
              <a:cxnLst/>
              <a:rect l="l" t="t" r="r" b="b"/>
              <a:pathLst>
                <a:path w="20616" h="16803" extrusionOk="0">
                  <a:moveTo>
                    <a:pt x="6067" y="5768"/>
                  </a:moveTo>
                  <a:cubicBezTo>
                    <a:pt x="6110" y="5768"/>
                    <a:pt x="6164" y="5775"/>
                    <a:pt x="6230" y="5788"/>
                  </a:cubicBezTo>
                  <a:cubicBezTo>
                    <a:pt x="6407" y="5832"/>
                    <a:pt x="7493" y="5982"/>
                    <a:pt x="8660" y="6133"/>
                  </a:cubicBezTo>
                  <a:cubicBezTo>
                    <a:pt x="9808" y="6274"/>
                    <a:pt x="10736" y="6451"/>
                    <a:pt x="10710" y="6530"/>
                  </a:cubicBezTo>
                  <a:cubicBezTo>
                    <a:pt x="10666" y="6670"/>
                    <a:pt x="6669" y="9518"/>
                    <a:pt x="6516" y="9518"/>
                  </a:cubicBezTo>
                  <a:cubicBezTo>
                    <a:pt x="6514" y="9518"/>
                    <a:pt x="6513" y="9517"/>
                    <a:pt x="6513" y="9517"/>
                  </a:cubicBezTo>
                  <a:cubicBezTo>
                    <a:pt x="6451" y="9446"/>
                    <a:pt x="5894" y="6292"/>
                    <a:pt x="5894" y="6000"/>
                  </a:cubicBezTo>
                  <a:cubicBezTo>
                    <a:pt x="5894" y="5834"/>
                    <a:pt x="5934" y="5768"/>
                    <a:pt x="6067" y="5768"/>
                  </a:cubicBezTo>
                  <a:close/>
                  <a:moveTo>
                    <a:pt x="2430" y="0"/>
                  </a:moveTo>
                  <a:cubicBezTo>
                    <a:pt x="2271" y="18"/>
                    <a:pt x="1900" y="124"/>
                    <a:pt x="1617" y="239"/>
                  </a:cubicBezTo>
                  <a:cubicBezTo>
                    <a:pt x="1343" y="354"/>
                    <a:pt x="990" y="575"/>
                    <a:pt x="840" y="707"/>
                  </a:cubicBezTo>
                  <a:cubicBezTo>
                    <a:pt x="398" y="1105"/>
                    <a:pt x="0" y="2006"/>
                    <a:pt x="0" y="2598"/>
                  </a:cubicBezTo>
                  <a:cubicBezTo>
                    <a:pt x="0" y="3535"/>
                    <a:pt x="1927" y="14624"/>
                    <a:pt x="2209" y="15260"/>
                  </a:cubicBezTo>
                  <a:cubicBezTo>
                    <a:pt x="2609" y="16193"/>
                    <a:pt x="3643" y="16803"/>
                    <a:pt x="4658" y="16803"/>
                  </a:cubicBezTo>
                  <a:cubicBezTo>
                    <a:pt x="4922" y="16803"/>
                    <a:pt x="5185" y="16762"/>
                    <a:pt x="5435" y="16674"/>
                  </a:cubicBezTo>
                  <a:cubicBezTo>
                    <a:pt x="5850" y="16524"/>
                    <a:pt x="18936" y="7414"/>
                    <a:pt x="19723" y="6716"/>
                  </a:cubicBezTo>
                  <a:cubicBezTo>
                    <a:pt x="20173" y="6309"/>
                    <a:pt x="20615" y="5364"/>
                    <a:pt x="20615" y="4728"/>
                  </a:cubicBezTo>
                  <a:cubicBezTo>
                    <a:pt x="20615" y="3968"/>
                    <a:pt x="19926" y="2828"/>
                    <a:pt x="19237" y="2474"/>
                  </a:cubicBezTo>
                  <a:cubicBezTo>
                    <a:pt x="18777" y="2245"/>
                    <a:pt x="16851" y="1935"/>
                    <a:pt x="10692" y="1096"/>
                  </a:cubicBezTo>
                  <a:cubicBezTo>
                    <a:pt x="6300" y="486"/>
                    <a:pt x="2589" y="0"/>
                    <a:pt x="24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588875" y="2248475"/>
              <a:ext cx="440925" cy="738625"/>
            </a:xfrm>
            <a:custGeom>
              <a:avLst/>
              <a:gdLst/>
              <a:ahLst/>
              <a:cxnLst/>
              <a:rect l="l" t="t" r="r" b="b"/>
              <a:pathLst>
                <a:path w="17637" h="29545" extrusionOk="0">
                  <a:moveTo>
                    <a:pt x="8908" y="5311"/>
                  </a:moveTo>
                  <a:cubicBezTo>
                    <a:pt x="9364" y="5311"/>
                    <a:pt x="9814" y="5379"/>
                    <a:pt x="10144" y="5518"/>
                  </a:cubicBezTo>
                  <a:cubicBezTo>
                    <a:pt x="10868" y="5809"/>
                    <a:pt x="11514" y="6401"/>
                    <a:pt x="11973" y="7170"/>
                  </a:cubicBezTo>
                  <a:cubicBezTo>
                    <a:pt x="12282" y="7700"/>
                    <a:pt x="12353" y="8010"/>
                    <a:pt x="12353" y="8831"/>
                  </a:cubicBezTo>
                  <a:cubicBezTo>
                    <a:pt x="12353" y="9653"/>
                    <a:pt x="12282" y="9962"/>
                    <a:pt x="11973" y="10493"/>
                  </a:cubicBezTo>
                  <a:cubicBezTo>
                    <a:pt x="11231" y="11730"/>
                    <a:pt x="10170" y="12366"/>
                    <a:pt x="8818" y="12366"/>
                  </a:cubicBezTo>
                  <a:cubicBezTo>
                    <a:pt x="7873" y="12366"/>
                    <a:pt x="7113" y="12012"/>
                    <a:pt x="6327" y="11235"/>
                  </a:cubicBezTo>
                  <a:cubicBezTo>
                    <a:pt x="5620" y="10537"/>
                    <a:pt x="5390" y="9918"/>
                    <a:pt x="5390" y="8831"/>
                  </a:cubicBezTo>
                  <a:cubicBezTo>
                    <a:pt x="5390" y="8345"/>
                    <a:pt x="5478" y="7709"/>
                    <a:pt x="5593" y="7444"/>
                  </a:cubicBezTo>
                  <a:cubicBezTo>
                    <a:pt x="5841" y="6843"/>
                    <a:pt x="6698" y="5986"/>
                    <a:pt x="7422" y="5606"/>
                  </a:cubicBezTo>
                  <a:cubicBezTo>
                    <a:pt x="7787" y="5412"/>
                    <a:pt x="8352" y="5311"/>
                    <a:pt x="8908" y="5311"/>
                  </a:cubicBezTo>
                  <a:close/>
                  <a:moveTo>
                    <a:pt x="8721" y="1"/>
                  </a:moveTo>
                  <a:cubicBezTo>
                    <a:pt x="7989" y="1"/>
                    <a:pt x="7279" y="91"/>
                    <a:pt x="6636" y="278"/>
                  </a:cubicBezTo>
                  <a:cubicBezTo>
                    <a:pt x="5346" y="640"/>
                    <a:pt x="4551" y="1038"/>
                    <a:pt x="3534" y="1807"/>
                  </a:cubicBezTo>
                  <a:cubicBezTo>
                    <a:pt x="1988" y="2982"/>
                    <a:pt x="778" y="4767"/>
                    <a:pt x="318" y="6561"/>
                  </a:cubicBezTo>
                  <a:cubicBezTo>
                    <a:pt x="0" y="7815"/>
                    <a:pt x="9" y="9998"/>
                    <a:pt x="353" y="11200"/>
                  </a:cubicBezTo>
                  <a:cubicBezTo>
                    <a:pt x="1087" y="13850"/>
                    <a:pt x="3358" y="16298"/>
                    <a:pt x="5876" y="17155"/>
                  </a:cubicBezTo>
                  <a:cubicBezTo>
                    <a:pt x="6627" y="17403"/>
                    <a:pt x="6724" y="17491"/>
                    <a:pt x="6857" y="17959"/>
                  </a:cubicBezTo>
                  <a:cubicBezTo>
                    <a:pt x="6936" y="18242"/>
                    <a:pt x="7493" y="20557"/>
                    <a:pt x="8112" y="23102"/>
                  </a:cubicBezTo>
                  <a:cubicBezTo>
                    <a:pt x="8730" y="25638"/>
                    <a:pt x="9322" y="27900"/>
                    <a:pt x="9437" y="28121"/>
                  </a:cubicBezTo>
                  <a:cubicBezTo>
                    <a:pt x="9729" y="28695"/>
                    <a:pt x="10453" y="29261"/>
                    <a:pt x="11134" y="29464"/>
                  </a:cubicBezTo>
                  <a:cubicBezTo>
                    <a:pt x="11312" y="29518"/>
                    <a:pt x="11505" y="29545"/>
                    <a:pt x="11706" y="29545"/>
                  </a:cubicBezTo>
                  <a:cubicBezTo>
                    <a:pt x="12260" y="29545"/>
                    <a:pt x="12870" y="29343"/>
                    <a:pt x="13396" y="28960"/>
                  </a:cubicBezTo>
                  <a:cubicBezTo>
                    <a:pt x="13917" y="28607"/>
                    <a:pt x="14359" y="27652"/>
                    <a:pt x="14368" y="26928"/>
                  </a:cubicBezTo>
                  <a:cubicBezTo>
                    <a:pt x="14368" y="26636"/>
                    <a:pt x="13873" y="24383"/>
                    <a:pt x="13263" y="21927"/>
                  </a:cubicBezTo>
                  <a:cubicBezTo>
                    <a:pt x="12662" y="19461"/>
                    <a:pt x="12159" y="17376"/>
                    <a:pt x="12159" y="17270"/>
                  </a:cubicBezTo>
                  <a:cubicBezTo>
                    <a:pt x="12159" y="17182"/>
                    <a:pt x="12600" y="16855"/>
                    <a:pt x="13148" y="16545"/>
                  </a:cubicBezTo>
                  <a:cubicBezTo>
                    <a:pt x="14580" y="15750"/>
                    <a:pt x="16091" y="14177"/>
                    <a:pt x="16753" y="12790"/>
                  </a:cubicBezTo>
                  <a:cubicBezTo>
                    <a:pt x="17460" y="11332"/>
                    <a:pt x="17637" y="10537"/>
                    <a:pt x="17637" y="8831"/>
                  </a:cubicBezTo>
                  <a:cubicBezTo>
                    <a:pt x="17637" y="7126"/>
                    <a:pt x="17460" y="6331"/>
                    <a:pt x="16753" y="4873"/>
                  </a:cubicBezTo>
                  <a:cubicBezTo>
                    <a:pt x="16091" y="3503"/>
                    <a:pt x="14580" y="1913"/>
                    <a:pt x="13192" y="1126"/>
                  </a:cubicBezTo>
                  <a:cubicBezTo>
                    <a:pt x="11868" y="392"/>
                    <a:pt x="10245" y="1"/>
                    <a:pt x="87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2930125" y="2525075"/>
              <a:ext cx="576150" cy="583850"/>
            </a:xfrm>
            <a:custGeom>
              <a:avLst/>
              <a:gdLst/>
              <a:ahLst/>
              <a:cxnLst/>
              <a:rect l="l" t="t" r="r" b="b"/>
              <a:pathLst>
                <a:path w="23046" h="23354" extrusionOk="0">
                  <a:moveTo>
                    <a:pt x="9165" y="6086"/>
                  </a:moveTo>
                  <a:cubicBezTo>
                    <a:pt x="9173" y="6086"/>
                    <a:pt x="9182" y="6088"/>
                    <a:pt x="9190" y="6091"/>
                  </a:cubicBezTo>
                  <a:cubicBezTo>
                    <a:pt x="9305" y="6135"/>
                    <a:pt x="11117" y="6780"/>
                    <a:pt x="13228" y="7514"/>
                  </a:cubicBezTo>
                  <a:cubicBezTo>
                    <a:pt x="16348" y="8618"/>
                    <a:pt x="17010" y="8901"/>
                    <a:pt x="16940" y="9095"/>
                  </a:cubicBezTo>
                  <a:cubicBezTo>
                    <a:pt x="16878" y="9228"/>
                    <a:pt x="16197" y="11128"/>
                    <a:pt x="15437" y="13337"/>
                  </a:cubicBezTo>
                  <a:cubicBezTo>
                    <a:pt x="14249" y="16728"/>
                    <a:pt x="14055" y="17242"/>
                    <a:pt x="13805" y="17242"/>
                  </a:cubicBezTo>
                  <a:cubicBezTo>
                    <a:pt x="13776" y="17242"/>
                    <a:pt x="13746" y="17235"/>
                    <a:pt x="13714" y="17225"/>
                  </a:cubicBezTo>
                  <a:cubicBezTo>
                    <a:pt x="13546" y="17145"/>
                    <a:pt x="11753" y="16518"/>
                    <a:pt x="9720" y="15811"/>
                  </a:cubicBezTo>
                  <a:cubicBezTo>
                    <a:pt x="7706" y="15104"/>
                    <a:pt x="6027" y="14494"/>
                    <a:pt x="6009" y="14485"/>
                  </a:cubicBezTo>
                  <a:cubicBezTo>
                    <a:pt x="5983" y="14468"/>
                    <a:pt x="6645" y="12550"/>
                    <a:pt x="7467" y="10226"/>
                  </a:cubicBezTo>
                  <a:cubicBezTo>
                    <a:pt x="8626" y="6970"/>
                    <a:pt x="8967" y="6086"/>
                    <a:pt x="9165" y="6086"/>
                  </a:cubicBezTo>
                  <a:close/>
                  <a:moveTo>
                    <a:pt x="7274" y="1"/>
                  </a:moveTo>
                  <a:cubicBezTo>
                    <a:pt x="7022" y="1"/>
                    <a:pt x="6794" y="45"/>
                    <a:pt x="6539" y="127"/>
                  </a:cubicBezTo>
                  <a:cubicBezTo>
                    <a:pt x="5903" y="312"/>
                    <a:pt x="5276" y="860"/>
                    <a:pt x="5020" y="1434"/>
                  </a:cubicBezTo>
                  <a:cubicBezTo>
                    <a:pt x="4887" y="1726"/>
                    <a:pt x="3712" y="4942"/>
                    <a:pt x="2413" y="8592"/>
                  </a:cubicBezTo>
                  <a:cubicBezTo>
                    <a:pt x="398" y="14220"/>
                    <a:pt x="27" y="15351"/>
                    <a:pt x="18" y="16120"/>
                  </a:cubicBezTo>
                  <a:cubicBezTo>
                    <a:pt x="1" y="16880"/>
                    <a:pt x="62" y="17092"/>
                    <a:pt x="416" y="17543"/>
                  </a:cubicBezTo>
                  <a:cubicBezTo>
                    <a:pt x="646" y="17852"/>
                    <a:pt x="973" y="18197"/>
                    <a:pt x="1167" y="18312"/>
                  </a:cubicBezTo>
                  <a:cubicBezTo>
                    <a:pt x="1503" y="18550"/>
                    <a:pt x="14448" y="23145"/>
                    <a:pt x="15216" y="23322"/>
                  </a:cubicBezTo>
                  <a:cubicBezTo>
                    <a:pt x="15322" y="23343"/>
                    <a:pt x="15434" y="23354"/>
                    <a:pt x="15551" y="23354"/>
                  </a:cubicBezTo>
                  <a:cubicBezTo>
                    <a:pt x="16190" y="23354"/>
                    <a:pt x="16951" y="23036"/>
                    <a:pt x="17452" y="22535"/>
                  </a:cubicBezTo>
                  <a:cubicBezTo>
                    <a:pt x="17938" y="22049"/>
                    <a:pt x="18230" y="21289"/>
                    <a:pt x="20518" y="14777"/>
                  </a:cubicBezTo>
                  <a:cubicBezTo>
                    <a:pt x="21914" y="10801"/>
                    <a:pt x="23045" y="7399"/>
                    <a:pt x="23045" y="7196"/>
                  </a:cubicBezTo>
                  <a:cubicBezTo>
                    <a:pt x="23036" y="6630"/>
                    <a:pt x="22550" y="5676"/>
                    <a:pt x="22064" y="5260"/>
                  </a:cubicBezTo>
                  <a:cubicBezTo>
                    <a:pt x="21693" y="4951"/>
                    <a:pt x="16021" y="2848"/>
                    <a:pt x="9031" y="418"/>
                  </a:cubicBezTo>
                  <a:cubicBezTo>
                    <a:pt x="8202" y="129"/>
                    <a:pt x="7702" y="1"/>
                    <a:pt x="72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4345675" y="2731000"/>
              <a:ext cx="581900" cy="505250"/>
            </a:xfrm>
            <a:custGeom>
              <a:avLst/>
              <a:gdLst/>
              <a:ahLst/>
              <a:cxnLst/>
              <a:rect l="l" t="t" r="r" b="b"/>
              <a:pathLst>
                <a:path w="23276" h="20210" extrusionOk="0">
                  <a:moveTo>
                    <a:pt x="15999" y="5737"/>
                  </a:moveTo>
                  <a:cubicBezTo>
                    <a:pt x="16034" y="5737"/>
                    <a:pt x="16056" y="5750"/>
                    <a:pt x="16056" y="5762"/>
                  </a:cubicBezTo>
                  <a:cubicBezTo>
                    <a:pt x="16056" y="5789"/>
                    <a:pt x="16383" y="7229"/>
                    <a:pt x="16780" y="8970"/>
                  </a:cubicBezTo>
                  <a:cubicBezTo>
                    <a:pt x="17160" y="10711"/>
                    <a:pt x="17487" y="12151"/>
                    <a:pt x="17470" y="12151"/>
                  </a:cubicBezTo>
                  <a:cubicBezTo>
                    <a:pt x="17383" y="12281"/>
                    <a:pt x="7698" y="14319"/>
                    <a:pt x="7236" y="14319"/>
                  </a:cubicBezTo>
                  <a:cubicBezTo>
                    <a:pt x="7227" y="14319"/>
                    <a:pt x="7221" y="14318"/>
                    <a:pt x="7220" y="14316"/>
                  </a:cubicBezTo>
                  <a:cubicBezTo>
                    <a:pt x="7114" y="14201"/>
                    <a:pt x="5718" y="8060"/>
                    <a:pt x="5788" y="8016"/>
                  </a:cubicBezTo>
                  <a:cubicBezTo>
                    <a:pt x="5824" y="7980"/>
                    <a:pt x="15791" y="5762"/>
                    <a:pt x="15950" y="5745"/>
                  </a:cubicBezTo>
                  <a:cubicBezTo>
                    <a:pt x="15968" y="5740"/>
                    <a:pt x="15985" y="5737"/>
                    <a:pt x="15999" y="5737"/>
                  </a:cubicBezTo>
                  <a:close/>
                  <a:moveTo>
                    <a:pt x="18136" y="1"/>
                  </a:moveTo>
                  <a:cubicBezTo>
                    <a:pt x="18120" y="1"/>
                    <a:pt x="18104" y="1"/>
                    <a:pt x="18088" y="1"/>
                  </a:cubicBezTo>
                  <a:cubicBezTo>
                    <a:pt x="17735" y="1"/>
                    <a:pt x="13891" y="797"/>
                    <a:pt x="9517" y="1751"/>
                  </a:cubicBezTo>
                  <a:cubicBezTo>
                    <a:pt x="3491" y="3094"/>
                    <a:pt x="1459" y="3598"/>
                    <a:pt x="1096" y="3845"/>
                  </a:cubicBezTo>
                  <a:cubicBezTo>
                    <a:pt x="460" y="4269"/>
                    <a:pt x="1" y="5188"/>
                    <a:pt x="1" y="5992"/>
                  </a:cubicBezTo>
                  <a:cubicBezTo>
                    <a:pt x="1" y="6849"/>
                    <a:pt x="2607" y="18487"/>
                    <a:pt x="2917" y="19017"/>
                  </a:cubicBezTo>
                  <a:cubicBezTo>
                    <a:pt x="3332" y="19706"/>
                    <a:pt x="4215" y="20210"/>
                    <a:pt x="5073" y="20210"/>
                  </a:cubicBezTo>
                  <a:cubicBezTo>
                    <a:pt x="6230" y="20210"/>
                    <a:pt x="21296" y="16817"/>
                    <a:pt x="22047" y="16392"/>
                  </a:cubicBezTo>
                  <a:cubicBezTo>
                    <a:pt x="22745" y="15995"/>
                    <a:pt x="23275" y="15067"/>
                    <a:pt x="23275" y="14254"/>
                  </a:cubicBezTo>
                  <a:cubicBezTo>
                    <a:pt x="23275" y="13362"/>
                    <a:pt x="20633" y="1751"/>
                    <a:pt x="20297" y="1150"/>
                  </a:cubicBezTo>
                  <a:cubicBezTo>
                    <a:pt x="19924" y="482"/>
                    <a:pt x="19022" y="1"/>
                    <a:pt x="181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5120825" y="2753250"/>
              <a:ext cx="529100" cy="294500"/>
            </a:xfrm>
            <a:custGeom>
              <a:avLst/>
              <a:gdLst/>
              <a:ahLst/>
              <a:cxnLst/>
              <a:rect l="l" t="t" r="r" b="b"/>
              <a:pathLst>
                <a:path w="21164" h="11780" extrusionOk="0">
                  <a:moveTo>
                    <a:pt x="5638" y="1"/>
                  </a:moveTo>
                  <a:cubicBezTo>
                    <a:pt x="4552" y="1"/>
                    <a:pt x="3548" y="36"/>
                    <a:pt x="2987" y="110"/>
                  </a:cubicBezTo>
                  <a:cubicBezTo>
                    <a:pt x="928" y="410"/>
                    <a:pt x="1" y="2805"/>
                    <a:pt x="1335" y="4395"/>
                  </a:cubicBezTo>
                  <a:cubicBezTo>
                    <a:pt x="2060" y="5252"/>
                    <a:pt x="2298" y="5297"/>
                    <a:pt x="5788" y="5341"/>
                  </a:cubicBezTo>
                  <a:cubicBezTo>
                    <a:pt x="8598" y="5358"/>
                    <a:pt x="9128" y="5403"/>
                    <a:pt x="10233" y="5712"/>
                  </a:cubicBezTo>
                  <a:cubicBezTo>
                    <a:pt x="12769" y="6383"/>
                    <a:pt x="14722" y="7797"/>
                    <a:pt x="15862" y="9759"/>
                  </a:cubicBezTo>
                  <a:cubicBezTo>
                    <a:pt x="16621" y="11084"/>
                    <a:pt x="16816" y="11305"/>
                    <a:pt x="17434" y="11570"/>
                  </a:cubicBezTo>
                  <a:cubicBezTo>
                    <a:pt x="17757" y="11708"/>
                    <a:pt x="18228" y="11779"/>
                    <a:pt x="18672" y="11779"/>
                  </a:cubicBezTo>
                  <a:cubicBezTo>
                    <a:pt x="19079" y="11779"/>
                    <a:pt x="19463" y="11720"/>
                    <a:pt x="19688" y="11597"/>
                  </a:cubicBezTo>
                  <a:cubicBezTo>
                    <a:pt x="20598" y="11128"/>
                    <a:pt x="21146" y="10227"/>
                    <a:pt x="21146" y="9185"/>
                  </a:cubicBezTo>
                  <a:cubicBezTo>
                    <a:pt x="21163" y="7947"/>
                    <a:pt x="19758" y="5632"/>
                    <a:pt x="18097" y="4121"/>
                  </a:cubicBezTo>
                  <a:cubicBezTo>
                    <a:pt x="15782" y="2010"/>
                    <a:pt x="12972" y="702"/>
                    <a:pt x="9685" y="198"/>
                  </a:cubicBezTo>
                  <a:cubicBezTo>
                    <a:pt x="8831" y="69"/>
                    <a:pt x="7154" y="1"/>
                    <a:pt x="56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627450" y="3040650"/>
              <a:ext cx="840575" cy="462650"/>
            </a:xfrm>
            <a:custGeom>
              <a:avLst/>
              <a:gdLst/>
              <a:ahLst/>
              <a:cxnLst/>
              <a:rect l="l" t="t" r="r" b="b"/>
              <a:pathLst>
                <a:path w="33623" h="18506" extrusionOk="0">
                  <a:moveTo>
                    <a:pt x="30996" y="0"/>
                  </a:moveTo>
                  <a:cubicBezTo>
                    <a:pt x="30598" y="0"/>
                    <a:pt x="30189" y="93"/>
                    <a:pt x="29796" y="295"/>
                  </a:cubicBezTo>
                  <a:cubicBezTo>
                    <a:pt x="29240" y="578"/>
                    <a:pt x="29001" y="852"/>
                    <a:pt x="28250" y="2107"/>
                  </a:cubicBezTo>
                  <a:cubicBezTo>
                    <a:pt x="26854" y="4466"/>
                    <a:pt x="26112" y="5394"/>
                    <a:pt x="24274" y="7161"/>
                  </a:cubicBezTo>
                  <a:cubicBezTo>
                    <a:pt x="20315" y="10969"/>
                    <a:pt x="15791" y="13019"/>
                    <a:pt x="10931" y="13196"/>
                  </a:cubicBezTo>
                  <a:cubicBezTo>
                    <a:pt x="10610" y="13208"/>
                    <a:pt x="10308" y="13214"/>
                    <a:pt x="10023" y="13214"/>
                  </a:cubicBezTo>
                  <a:cubicBezTo>
                    <a:pt x="7708" y="13214"/>
                    <a:pt x="6497" y="12804"/>
                    <a:pt x="4719" y="11561"/>
                  </a:cubicBezTo>
                  <a:cubicBezTo>
                    <a:pt x="4046" y="11095"/>
                    <a:pt x="3426" y="10862"/>
                    <a:pt x="2837" y="10862"/>
                  </a:cubicBezTo>
                  <a:cubicBezTo>
                    <a:pt x="2422" y="10862"/>
                    <a:pt x="2021" y="10978"/>
                    <a:pt x="1627" y="11208"/>
                  </a:cubicBezTo>
                  <a:cubicBezTo>
                    <a:pt x="885" y="11632"/>
                    <a:pt x="593" y="12021"/>
                    <a:pt x="346" y="12869"/>
                  </a:cubicBezTo>
                  <a:cubicBezTo>
                    <a:pt x="1" y="14018"/>
                    <a:pt x="575" y="15140"/>
                    <a:pt x="2007" y="16130"/>
                  </a:cubicBezTo>
                  <a:cubicBezTo>
                    <a:pt x="4496" y="17808"/>
                    <a:pt x="6786" y="18505"/>
                    <a:pt x="10144" y="18505"/>
                  </a:cubicBezTo>
                  <a:cubicBezTo>
                    <a:pt x="10517" y="18505"/>
                    <a:pt x="10902" y="18497"/>
                    <a:pt x="11302" y="18480"/>
                  </a:cubicBezTo>
                  <a:cubicBezTo>
                    <a:pt x="13803" y="18383"/>
                    <a:pt x="14934" y="18171"/>
                    <a:pt x="17541" y="17323"/>
                  </a:cubicBezTo>
                  <a:cubicBezTo>
                    <a:pt x="21773" y="15953"/>
                    <a:pt x="26677" y="12781"/>
                    <a:pt x="29310" y="9723"/>
                  </a:cubicBezTo>
                  <a:cubicBezTo>
                    <a:pt x="31625" y="7011"/>
                    <a:pt x="33622" y="3724"/>
                    <a:pt x="33622" y="2637"/>
                  </a:cubicBezTo>
                  <a:cubicBezTo>
                    <a:pt x="33622" y="1109"/>
                    <a:pt x="32373" y="0"/>
                    <a:pt x="309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2643625" y="3078250"/>
              <a:ext cx="393225" cy="447000"/>
            </a:xfrm>
            <a:custGeom>
              <a:avLst/>
              <a:gdLst/>
              <a:ahLst/>
              <a:cxnLst/>
              <a:rect l="l" t="t" r="r" b="b"/>
              <a:pathLst>
                <a:path w="15729" h="17880" extrusionOk="0">
                  <a:moveTo>
                    <a:pt x="5779" y="5834"/>
                  </a:moveTo>
                  <a:cubicBezTo>
                    <a:pt x="5823" y="5834"/>
                    <a:pt x="6097" y="5975"/>
                    <a:pt x="6380" y="6143"/>
                  </a:cubicBezTo>
                  <a:cubicBezTo>
                    <a:pt x="7113" y="6585"/>
                    <a:pt x="9517" y="9068"/>
                    <a:pt x="9985" y="9863"/>
                  </a:cubicBezTo>
                  <a:cubicBezTo>
                    <a:pt x="10374" y="10517"/>
                    <a:pt x="10683" y="12160"/>
                    <a:pt x="10418" y="12160"/>
                  </a:cubicBezTo>
                  <a:cubicBezTo>
                    <a:pt x="10029" y="12160"/>
                    <a:pt x="7794" y="10879"/>
                    <a:pt x="7087" y="10252"/>
                  </a:cubicBezTo>
                  <a:cubicBezTo>
                    <a:pt x="6177" y="9439"/>
                    <a:pt x="5735" y="8626"/>
                    <a:pt x="5585" y="7513"/>
                  </a:cubicBezTo>
                  <a:cubicBezTo>
                    <a:pt x="5496" y="6770"/>
                    <a:pt x="5602" y="5834"/>
                    <a:pt x="5779" y="5834"/>
                  </a:cubicBezTo>
                  <a:close/>
                  <a:moveTo>
                    <a:pt x="4228" y="1"/>
                  </a:moveTo>
                  <a:cubicBezTo>
                    <a:pt x="3940" y="1"/>
                    <a:pt x="3685" y="24"/>
                    <a:pt x="3490" y="72"/>
                  </a:cubicBezTo>
                  <a:cubicBezTo>
                    <a:pt x="2651" y="293"/>
                    <a:pt x="1812" y="868"/>
                    <a:pt x="1370" y="1557"/>
                  </a:cubicBezTo>
                  <a:cubicBezTo>
                    <a:pt x="460" y="2988"/>
                    <a:pt x="0" y="6655"/>
                    <a:pt x="460" y="8997"/>
                  </a:cubicBezTo>
                  <a:cubicBezTo>
                    <a:pt x="681" y="10119"/>
                    <a:pt x="1591" y="12001"/>
                    <a:pt x="2377" y="13000"/>
                  </a:cubicBezTo>
                  <a:cubicBezTo>
                    <a:pt x="3932" y="14961"/>
                    <a:pt x="6892" y="16711"/>
                    <a:pt x="10047" y="17542"/>
                  </a:cubicBezTo>
                  <a:cubicBezTo>
                    <a:pt x="10908" y="17767"/>
                    <a:pt x="11494" y="17880"/>
                    <a:pt x="11983" y="17880"/>
                  </a:cubicBezTo>
                  <a:cubicBezTo>
                    <a:pt x="12472" y="17880"/>
                    <a:pt x="12866" y="17767"/>
                    <a:pt x="13343" y="17542"/>
                  </a:cubicBezTo>
                  <a:cubicBezTo>
                    <a:pt x="14226" y="17126"/>
                    <a:pt x="14863" y="16287"/>
                    <a:pt x="15393" y="14891"/>
                  </a:cubicBezTo>
                  <a:cubicBezTo>
                    <a:pt x="15684" y="14122"/>
                    <a:pt x="15728" y="13724"/>
                    <a:pt x="15728" y="11939"/>
                  </a:cubicBezTo>
                  <a:cubicBezTo>
                    <a:pt x="15728" y="9951"/>
                    <a:pt x="15720" y="9836"/>
                    <a:pt x="15243" y="8688"/>
                  </a:cubicBezTo>
                  <a:cubicBezTo>
                    <a:pt x="13935" y="5418"/>
                    <a:pt x="10029" y="1636"/>
                    <a:pt x="6751" y="444"/>
                  </a:cubicBezTo>
                  <a:cubicBezTo>
                    <a:pt x="5989" y="162"/>
                    <a:pt x="4990" y="1"/>
                    <a:pt x="422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874925" y="3195950"/>
              <a:ext cx="466800" cy="588375"/>
            </a:xfrm>
            <a:custGeom>
              <a:avLst/>
              <a:gdLst/>
              <a:ahLst/>
              <a:cxnLst/>
              <a:rect l="l" t="t" r="r" b="b"/>
              <a:pathLst>
                <a:path w="18672" h="23535" extrusionOk="0">
                  <a:moveTo>
                    <a:pt x="7890" y="6308"/>
                  </a:moveTo>
                  <a:cubicBezTo>
                    <a:pt x="8011" y="6308"/>
                    <a:pt x="8083" y="6385"/>
                    <a:pt x="8174" y="6525"/>
                  </a:cubicBezTo>
                  <a:cubicBezTo>
                    <a:pt x="8271" y="6675"/>
                    <a:pt x="8952" y="7753"/>
                    <a:pt x="9721" y="8928"/>
                  </a:cubicBezTo>
                  <a:cubicBezTo>
                    <a:pt x="11002" y="10916"/>
                    <a:pt x="12946" y="14521"/>
                    <a:pt x="12946" y="14892"/>
                  </a:cubicBezTo>
                  <a:cubicBezTo>
                    <a:pt x="12946" y="14981"/>
                    <a:pt x="12557" y="15175"/>
                    <a:pt x="12106" y="15317"/>
                  </a:cubicBezTo>
                  <a:cubicBezTo>
                    <a:pt x="11629" y="15467"/>
                    <a:pt x="10807" y="15838"/>
                    <a:pt x="10260" y="16156"/>
                  </a:cubicBezTo>
                  <a:cubicBezTo>
                    <a:pt x="9729" y="16465"/>
                    <a:pt x="9261" y="16730"/>
                    <a:pt x="9217" y="16730"/>
                  </a:cubicBezTo>
                  <a:cubicBezTo>
                    <a:pt x="9190" y="16730"/>
                    <a:pt x="8863" y="16085"/>
                    <a:pt x="8492" y="15290"/>
                  </a:cubicBezTo>
                  <a:cubicBezTo>
                    <a:pt x="7123" y="12392"/>
                    <a:pt x="5568" y="7629"/>
                    <a:pt x="5903" y="7444"/>
                  </a:cubicBezTo>
                  <a:cubicBezTo>
                    <a:pt x="6009" y="7364"/>
                    <a:pt x="6460" y="7090"/>
                    <a:pt x="6902" y="6807"/>
                  </a:cubicBezTo>
                  <a:cubicBezTo>
                    <a:pt x="7455" y="6461"/>
                    <a:pt x="7721" y="6308"/>
                    <a:pt x="7890" y="6308"/>
                  </a:cubicBezTo>
                  <a:close/>
                  <a:moveTo>
                    <a:pt x="8587" y="0"/>
                  </a:moveTo>
                  <a:cubicBezTo>
                    <a:pt x="8289" y="0"/>
                    <a:pt x="7991" y="89"/>
                    <a:pt x="7565" y="295"/>
                  </a:cubicBezTo>
                  <a:cubicBezTo>
                    <a:pt x="5859" y="1126"/>
                    <a:pt x="1105" y="4174"/>
                    <a:pt x="672" y="4704"/>
                  </a:cubicBezTo>
                  <a:cubicBezTo>
                    <a:pt x="116" y="5394"/>
                    <a:pt x="1" y="6392"/>
                    <a:pt x="354" y="7753"/>
                  </a:cubicBezTo>
                  <a:cubicBezTo>
                    <a:pt x="1750" y="13258"/>
                    <a:pt x="3500" y="17693"/>
                    <a:pt x="5373" y="20486"/>
                  </a:cubicBezTo>
                  <a:cubicBezTo>
                    <a:pt x="6849" y="22712"/>
                    <a:pt x="7847" y="23525"/>
                    <a:pt x="9111" y="23534"/>
                  </a:cubicBezTo>
                  <a:cubicBezTo>
                    <a:pt x="9127" y="23535"/>
                    <a:pt x="9143" y="23535"/>
                    <a:pt x="9158" y="23535"/>
                  </a:cubicBezTo>
                  <a:cubicBezTo>
                    <a:pt x="9996" y="23535"/>
                    <a:pt x="10733" y="23074"/>
                    <a:pt x="11470" y="22112"/>
                  </a:cubicBezTo>
                  <a:cubicBezTo>
                    <a:pt x="12354" y="20963"/>
                    <a:pt x="13370" y="20344"/>
                    <a:pt x="14757" y="20123"/>
                  </a:cubicBezTo>
                  <a:cubicBezTo>
                    <a:pt x="17505" y="19682"/>
                    <a:pt x="18672" y="18294"/>
                    <a:pt x="18513" y="15643"/>
                  </a:cubicBezTo>
                  <a:cubicBezTo>
                    <a:pt x="18451" y="14742"/>
                    <a:pt x="18292" y="14097"/>
                    <a:pt x="17894" y="13054"/>
                  </a:cubicBezTo>
                  <a:cubicBezTo>
                    <a:pt x="16878" y="10448"/>
                    <a:pt x="14695" y="6648"/>
                    <a:pt x="11974" y="2743"/>
                  </a:cubicBezTo>
                  <a:cubicBezTo>
                    <a:pt x="10392" y="489"/>
                    <a:pt x="10056" y="198"/>
                    <a:pt x="8846" y="21"/>
                  </a:cubicBezTo>
                  <a:cubicBezTo>
                    <a:pt x="8758" y="7"/>
                    <a:pt x="8672" y="0"/>
                    <a:pt x="85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3249325" y="3313250"/>
              <a:ext cx="436975" cy="421475"/>
            </a:xfrm>
            <a:custGeom>
              <a:avLst/>
              <a:gdLst/>
              <a:ahLst/>
              <a:cxnLst/>
              <a:rect l="l" t="t" r="r" b="b"/>
              <a:pathLst>
                <a:path w="17479" h="16859" extrusionOk="0">
                  <a:moveTo>
                    <a:pt x="11817" y="5263"/>
                  </a:moveTo>
                  <a:cubicBezTo>
                    <a:pt x="12074" y="5263"/>
                    <a:pt x="12068" y="5703"/>
                    <a:pt x="12000" y="6843"/>
                  </a:cubicBezTo>
                  <a:cubicBezTo>
                    <a:pt x="11912" y="8813"/>
                    <a:pt x="11550" y="9873"/>
                    <a:pt x="10719" y="10625"/>
                  </a:cubicBezTo>
                  <a:cubicBezTo>
                    <a:pt x="10067" y="11213"/>
                    <a:pt x="8989" y="11556"/>
                    <a:pt x="7898" y="11556"/>
                  </a:cubicBezTo>
                  <a:cubicBezTo>
                    <a:pt x="7644" y="11556"/>
                    <a:pt x="7390" y="11538"/>
                    <a:pt x="7140" y="11499"/>
                  </a:cubicBezTo>
                  <a:lnTo>
                    <a:pt x="6425" y="11376"/>
                  </a:lnTo>
                  <a:lnTo>
                    <a:pt x="7750" y="9387"/>
                  </a:lnTo>
                  <a:cubicBezTo>
                    <a:pt x="9076" y="7399"/>
                    <a:pt x="9986" y="6374"/>
                    <a:pt x="11073" y="5650"/>
                  </a:cubicBezTo>
                  <a:cubicBezTo>
                    <a:pt x="11434" y="5408"/>
                    <a:pt x="11669" y="5263"/>
                    <a:pt x="11817" y="5263"/>
                  </a:cubicBezTo>
                  <a:close/>
                  <a:moveTo>
                    <a:pt x="12046" y="1"/>
                  </a:moveTo>
                  <a:cubicBezTo>
                    <a:pt x="11385" y="1"/>
                    <a:pt x="10715" y="101"/>
                    <a:pt x="10136" y="304"/>
                  </a:cubicBezTo>
                  <a:cubicBezTo>
                    <a:pt x="8643" y="808"/>
                    <a:pt x="7529" y="1541"/>
                    <a:pt x="6160" y="2911"/>
                  </a:cubicBezTo>
                  <a:cubicBezTo>
                    <a:pt x="4180" y="4881"/>
                    <a:pt x="2122" y="8036"/>
                    <a:pt x="734" y="11172"/>
                  </a:cubicBezTo>
                  <a:cubicBezTo>
                    <a:pt x="45" y="12745"/>
                    <a:pt x="1" y="13178"/>
                    <a:pt x="398" y="14026"/>
                  </a:cubicBezTo>
                  <a:cubicBezTo>
                    <a:pt x="778" y="14866"/>
                    <a:pt x="1211" y="15211"/>
                    <a:pt x="2546" y="15705"/>
                  </a:cubicBezTo>
                  <a:cubicBezTo>
                    <a:pt x="4563" y="16478"/>
                    <a:pt x="6288" y="16858"/>
                    <a:pt x="7899" y="16858"/>
                  </a:cubicBezTo>
                  <a:cubicBezTo>
                    <a:pt x="9034" y="16858"/>
                    <a:pt x="10112" y="16670"/>
                    <a:pt x="11196" y="16297"/>
                  </a:cubicBezTo>
                  <a:cubicBezTo>
                    <a:pt x="14315" y="15219"/>
                    <a:pt x="16083" y="13178"/>
                    <a:pt x="16984" y="9626"/>
                  </a:cubicBezTo>
                  <a:cubicBezTo>
                    <a:pt x="17408" y="7930"/>
                    <a:pt x="17479" y="5544"/>
                    <a:pt x="17143" y="4280"/>
                  </a:cubicBezTo>
                  <a:cubicBezTo>
                    <a:pt x="16657" y="2469"/>
                    <a:pt x="15597" y="1081"/>
                    <a:pt x="14183" y="419"/>
                  </a:cubicBezTo>
                  <a:cubicBezTo>
                    <a:pt x="13594" y="141"/>
                    <a:pt x="12827" y="1"/>
                    <a:pt x="120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4635950" y="3370950"/>
              <a:ext cx="974875" cy="982950"/>
            </a:xfrm>
            <a:custGeom>
              <a:avLst/>
              <a:gdLst/>
              <a:ahLst/>
              <a:cxnLst/>
              <a:rect l="l" t="t" r="r" b="b"/>
              <a:pathLst>
                <a:path w="38995" h="39318" extrusionOk="0">
                  <a:moveTo>
                    <a:pt x="15701" y="17141"/>
                  </a:moveTo>
                  <a:cubicBezTo>
                    <a:pt x="15717" y="17141"/>
                    <a:pt x="15729" y="17145"/>
                    <a:pt x="15738" y="17153"/>
                  </a:cubicBezTo>
                  <a:cubicBezTo>
                    <a:pt x="15782" y="17188"/>
                    <a:pt x="15738" y="17480"/>
                    <a:pt x="15649" y="17807"/>
                  </a:cubicBezTo>
                  <a:cubicBezTo>
                    <a:pt x="15472" y="18425"/>
                    <a:pt x="14810" y="19353"/>
                    <a:pt x="14094" y="19936"/>
                  </a:cubicBezTo>
                  <a:cubicBezTo>
                    <a:pt x="13608" y="20325"/>
                    <a:pt x="12503" y="20926"/>
                    <a:pt x="12247" y="20926"/>
                  </a:cubicBezTo>
                  <a:cubicBezTo>
                    <a:pt x="11982" y="20926"/>
                    <a:pt x="12724" y="19759"/>
                    <a:pt x="13573" y="18823"/>
                  </a:cubicBezTo>
                  <a:cubicBezTo>
                    <a:pt x="14269" y="18060"/>
                    <a:pt x="15449" y="17141"/>
                    <a:pt x="15701" y="17141"/>
                  </a:cubicBezTo>
                  <a:close/>
                  <a:moveTo>
                    <a:pt x="5374" y="0"/>
                  </a:moveTo>
                  <a:cubicBezTo>
                    <a:pt x="5063" y="0"/>
                    <a:pt x="4749" y="57"/>
                    <a:pt x="4445" y="178"/>
                  </a:cubicBezTo>
                  <a:cubicBezTo>
                    <a:pt x="3809" y="426"/>
                    <a:pt x="3270" y="1071"/>
                    <a:pt x="2678" y="2220"/>
                  </a:cubicBezTo>
                  <a:cubicBezTo>
                    <a:pt x="672" y="6240"/>
                    <a:pt x="0" y="11427"/>
                    <a:pt x="910" y="15889"/>
                  </a:cubicBezTo>
                  <a:cubicBezTo>
                    <a:pt x="1644" y="19530"/>
                    <a:pt x="3075" y="22428"/>
                    <a:pt x="5002" y="24177"/>
                  </a:cubicBezTo>
                  <a:lnTo>
                    <a:pt x="5876" y="24973"/>
                  </a:lnTo>
                  <a:lnTo>
                    <a:pt x="5965" y="26227"/>
                  </a:lnTo>
                  <a:cubicBezTo>
                    <a:pt x="6407" y="32015"/>
                    <a:pt x="10878" y="37317"/>
                    <a:pt x="16612" y="38819"/>
                  </a:cubicBezTo>
                  <a:cubicBezTo>
                    <a:pt x="17876" y="39149"/>
                    <a:pt x="19543" y="39318"/>
                    <a:pt x="21233" y="39318"/>
                  </a:cubicBezTo>
                  <a:cubicBezTo>
                    <a:pt x="22260" y="39318"/>
                    <a:pt x="23297" y="39255"/>
                    <a:pt x="24256" y="39128"/>
                  </a:cubicBezTo>
                  <a:cubicBezTo>
                    <a:pt x="28895" y="38483"/>
                    <a:pt x="32747" y="37025"/>
                    <a:pt x="36591" y="34445"/>
                  </a:cubicBezTo>
                  <a:cubicBezTo>
                    <a:pt x="37687" y="33712"/>
                    <a:pt x="37952" y="33447"/>
                    <a:pt x="38199" y="32899"/>
                  </a:cubicBezTo>
                  <a:cubicBezTo>
                    <a:pt x="38994" y="31105"/>
                    <a:pt x="37740" y="29170"/>
                    <a:pt x="35787" y="29170"/>
                  </a:cubicBezTo>
                  <a:cubicBezTo>
                    <a:pt x="35239" y="29170"/>
                    <a:pt x="34903" y="29320"/>
                    <a:pt x="33807" y="29983"/>
                  </a:cubicBezTo>
                  <a:cubicBezTo>
                    <a:pt x="30883" y="31812"/>
                    <a:pt x="28417" y="32872"/>
                    <a:pt x="25943" y="33411"/>
                  </a:cubicBezTo>
                  <a:cubicBezTo>
                    <a:pt x="24091" y="33821"/>
                    <a:pt x="22446" y="34028"/>
                    <a:pt x="20980" y="34028"/>
                  </a:cubicBezTo>
                  <a:cubicBezTo>
                    <a:pt x="18181" y="34028"/>
                    <a:pt x="16035" y="33275"/>
                    <a:pt x="14341" y="31750"/>
                  </a:cubicBezTo>
                  <a:cubicBezTo>
                    <a:pt x="13043" y="30575"/>
                    <a:pt x="12132" y="29232"/>
                    <a:pt x="11646" y="27791"/>
                  </a:cubicBezTo>
                  <a:lnTo>
                    <a:pt x="11249" y="26599"/>
                  </a:lnTo>
                  <a:lnTo>
                    <a:pt x="11929" y="26475"/>
                  </a:lnTo>
                  <a:cubicBezTo>
                    <a:pt x="14059" y="26121"/>
                    <a:pt x="16224" y="25123"/>
                    <a:pt x="17593" y="23859"/>
                  </a:cubicBezTo>
                  <a:cubicBezTo>
                    <a:pt x="20456" y="21253"/>
                    <a:pt x="21587" y="18363"/>
                    <a:pt x="20862" y="15580"/>
                  </a:cubicBezTo>
                  <a:cubicBezTo>
                    <a:pt x="20597" y="14546"/>
                    <a:pt x="20147" y="13813"/>
                    <a:pt x="19316" y="13062"/>
                  </a:cubicBezTo>
                  <a:cubicBezTo>
                    <a:pt x="18377" y="12211"/>
                    <a:pt x="17245" y="11809"/>
                    <a:pt x="16036" y="11809"/>
                  </a:cubicBezTo>
                  <a:cubicBezTo>
                    <a:pt x="13251" y="11809"/>
                    <a:pt x="10060" y="13942"/>
                    <a:pt x="7891" y="17639"/>
                  </a:cubicBezTo>
                  <a:cubicBezTo>
                    <a:pt x="7545" y="18225"/>
                    <a:pt x="7414" y="18448"/>
                    <a:pt x="7315" y="18448"/>
                  </a:cubicBezTo>
                  <a:cubicBezTo>
                    <a:pt x="7258" y="18448"/>
                    <a:pt x="7212" y="18372"/>
                    <a:pt x="7140" y="18248"/>
                  </a:cubicBezTo>
                  <a:cubicBezTo>
                    <a:pt x="6345" y="16843"/>
                    <a:pt x="5664" y="13044"/>
                    <a:pt x="5815" y="10853"/>
                  </a:cubicBezTo>
                  <a:cubicBezTo>
                    <a:pt x="5965" y="8643"/>
                    <a:pt x="6389" y="6982"/>
                    <a:pt x="7493" y="4446"/>
                  </a:cubicBezTo>
                  <a:cubicBezTo>
                    <a:pt x="8050" y="3139"/>
                    <a:pt x="8138" y="2829"/>
                    <a:pt x="8050" y="2281"/>
                  </a:cubicBezTo>
                  <a:cubicBezTo>
                    <a:pt x="7851" y="947"/>
                    <a:pt x="6643" y="0"/>
                    <a:pt x="53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2314900" y="3619775"/>
              <a:ext cx="504800" cy="487750"/>
            </a:xfrm>
            <a:custGeom>
              <a:avLst/>
              <a:gdLst/>
              <a:ahLst/>
              <a:cxnLst/>
              <a:rect l="l" t="t" r="r" b="b"/>
              <a:pathLst>
                <a:path w="20192" h="19510" extrusionOk="0">
                  <a:moveTo>
                    <a:pt x="8643" y="6404"/>
                  </a:moveTo>
                  <a:cubicBezTo>
                    <a:pt x="8687" y="6404"/>
                    <a:pt x="9871" y="7262"/>
                    <a:pt x="11249" y="8304"/>
                  </a:cubicBezTo>
                  <a:lnTo>
                    <a:pt x="13785" y="10195"/>
                  </a:lnTo>
                  <a:lnTo>
                    <a:pt x="12752" y="11565"/>
                  </a:lnTo>
                  <a:cubicBezTo>
                    <a:pt x="12195" y="12316"/>
                    <a:pt x="11691" y="12961"/>
                    <a:pt x="11665" y="13005"/>
                  </a:cubicBezTo>
                  <a:cubicBezTo>
                    <a:pt x="11662" y="13008"/>
                    <a:pt x="11657" y="13009"/>
                    <a:pt x="11651" y="13009"/>
                  </a:cubicBezTo>
                  <a:cubicBezTo>
                    <a:pt x="11326" y="13009"/>
                    <a:pt x="6559" y="9308"/>
                    <a:pt x="6628" y="9117"/>
                  </a:cubicBezTo>
                  <a:cubicBezTo>
                    <a:pt x="6734" y="8834"/>
                    <a:pt x="8546" y="6422"/>
                    <a:pt x="8643" y="6404"/>
                  </a:cubicBezTo>
                  <a:close/>
                  <a:moveTo>
                    <a:pt x="8030" y="1"/>
                  </a:moveTo>
                  <a:cubicBezTo>
                    <a:pt x="7766" y="1"/>
                    <a:pt x="7507" y="44"/>
                    <a:pt x="7264" y="131"/>
                  </a:cubicBezTo>
                  <a:cubicBezTo>
                    <a:pt x="6955" y="254"/>
                    <a:pt x="6557" y="458"/>
                    <a:pt x="6390" y="617"/>
                  </a:cubicBezTo>
                  <a:cubicBezTo>
                    <a:pt x="5983" y="970"/>
                    <a:pt x="867" y="7792"/>
                    <a:pt x="425" y="8543"/>
                  </a:cubicBezTo>
                  <a:cubicBezTo>
                    <a:pt x="1" y="9294"/>
                    <a:pt x="1" y="10133"/>
                    <a:pt x="425" y="10973"/>
                  </a:cubicBezTo>
                  <a:cubicBezTo>
                    <a:pt x="708" y="11547"/>
                    <a:pt x="1415" y="12139"/>
                    <a:pt x="5939" y="15497"/>
                  </a:cubicBezTo>
                  <a:cubicBezTo>
                    <a:pt x="10173" y="18645"/>
                    <a:pt x="11347" y="19509"/>
                    <a:pt x="12196" y="19509"/>
                  </a:cubicBezTo>
                  <a:cubicBezTo>
                    <a:pt x="12522" y="19509"/>
                    <a:pt x="12800" y="19382"/>
                    <a:pt x="13185" y="19208"/>
                  </a:cubicBezTo>
                  <a:cubicBezTo>
                    <a:pt x="13856" y="18881"/>
                    <a:pt x="14156" y="18554"/>
                    <a:pt x="16745" y="15099"/>
                  </a:cubicBezTo>
                  <a:cubicBezTo>
                    <a:pt x="18292" y="13032"/>
                    <a:pt x="19679" y="11088"/>
                    <a:pt x="19838" y="10796"/>
                  </a:cubicBezTo>
                  <a:cubicBezTo>
                    <a:pt x="20192" y="10107"/>
                    <a:pt x="20192" y="9312"/>
                    <a:pt x="19820" y="8516"/>
                  </a:cubicBezTo>
                  <a:cubicBezTo>
                    <a:pt x="19591" y="7968"/>
                    <a:pt x="18928" y="7421"/>
                    <a:pt x="14607" y="4213"/>
                  </a:cubicBezTo>
                  <a:cubicBezTo>
                    <a:pt x="11903" y="2198"/>
                    <a:pt x="9500" y="440"/>
                    <a:pt x="9261" y="308"/>
                  </a:cubicBezTo>
                  <a:cubicBezTo>
                    <a:pt x="8859" y="104"/>
                    <a:pt x="8437" y="1"/>
                    <a:pt x="80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2976075" y="3920550"/>
              <a:ext cx="228450" cy="697300"/>
            </a:xfrm>
            <a:custGeom>
              <a:avLst/>
              <a:gdLst/>
              <a:ahLst/>
              <a:cxnLst/>
              <a:rect l="l" t="t" r="r" b="b"/>
              <a:pathLst>
                <a:path w="9138" h="27892" extrusionOk="0">
                  <a:moveTo>
                    <a:pt x="6453" y="0"/>
                  </a:moveTo>
                  <a:cubicBezTo>
                    <a:pt x="6025" y="0"/>
                    <a:pt x="5593" y="93"/>
                    <a:pt x="5205" y="285"/>
                  </a:cubicBezTo>
                  <a:cubicBezTo>
                    <a:pt x="4419" y="665"/>
                    <a:pt x="4260" y="930"/>
                    <a:pt x="3402" y="3183"/>
                  </a:cubicBezTo>
                  <a:cubicBezTo>
                    <a:pt x="1061" y="9413"/>
                    <a:pt x="1" y="15289"/>
                    <a:pt x="1" y="22137"/>
                  </a:cubicBezTo>
                  <a:cubicBezTo>
                    <a:pt x="1" y="26272"/>
                    <a:pt x="213" y="26926"/>
                    <a:pt x="1715" y="27615"/>
                  </a:cubicBezTo>
                  <a:cubicBezTo>
                    <a:pt x="2114" y="27797"/>
                    <a:pt x="2466" y="27891"/>
                    <a:pt x="2808" y="27891"/>
                  </a:cubicBezTo>
                  <a:cubicBezTo>
                    <a:pt x="3246" y="27891"/>
                    <a:pt x="3668" y="27738"/>
                    <a:pt x="4154" y="27421"/>
                  </a:cubicBezTo>
                  <a:cubicBezTo>
                    <a:pt x="5249" y="26732"/>
                    <a:pt x="5302" y="26449"/>
                    <a:pt x="5364" y="21589"/>
                  </a:cubicBezTo>
                  <a:cubicBezTo>
                    <a:pt x="5435" y="14979"/>
                    <a:pt x="6221" y="10712"/>
                    <a:pt x="8386" y="4889"/>
                  </a:cubicBezTo>
                  <a:cubicBezTo>
                    <a:pt x="8793" y="3802"/>
                    <a:pt x="9137" y="2741"/>
                    <a:pt x="9137" y="2547"/>
                  </a:cubicBezTo>
                  <a:cubicBezTo>
                    <a:pt x="9137" y="2079"/>
                    <a:pt x="8766" y="1177"/>
                    <a:pt x="8430" y="815"/>
                  </a:cubicBezTo>
                  <a:cubicBezTo>
                    <a:pt x="7952" y="286"/>
                    <a:pt x="7207" y="0"/>
                    <a:pt x="64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3986700" y="4065025"/>
              <a:ext cx="488675" cy="487925"/>
            </a:xfrm>
            <a:custGeom>
              <a:avLst/>
              <a:gdLst/>
              <a:ahLst/>
              <a:cxnLst/>
              <a:rect l="l" t="t" r="r" b="b"/>
              <a:pathLst>
                <a:path w="19547" h="19517" extrusionOk="0">
                  <a:moveTo>
                    <a:pt x="9746" y="5251"/>
                  </a:moveTo>
                  <a:cubicBezTo>
                    <a:pt x="10278" y="5251"/>
                    <a:pt x="10820" y="5349"/>
                    <a:pt x="11355" y="5551"/>
                  </a:cubicBezTo>
                  <a:cubicBezTo>
                    <a:pt x="12319" y="5905"/>
                    <a:pt x="13379" y="6797"/>
                    <a:pt x="13776" y="7592"/>
                  </a:cubicBezTo>
                  <a:cubicBezTo>
                    <a:pt x="14360" y="8759"/>
                    <a:pt x="14422" y="10791"/>
                    <a:pt x="13891" y="11781"/>
                  </a:cubicBezTo>
                  <a:cubicBezTo>
                    <a:pt x="13556" y="12426"/>
                    <a:pt x="12327" y="13548"/>
                    <a:pt x="11638" y="13866"/>
                  </a:cubicBezTo>
                  <a:cubicBezTo>
                    <a:pt x="11124" y="14114"/>
                    <a:pt x="10472" y="14236"/>
                    <a:pt x="9816" y="14236"/>
                  </a:cubicBezTo>
                  <a:cubicBezTo>
                    <a:pt x="9142" y="14236"/>
                    <a:pt x="8464" y="14108"/>
                    <a:pt x="7927" y="13857"/>
                  </a:cubicBezTo>
                  <a:cubicBezTo>
                    <a:pt x="5055" y="12532"/>
                    <a:pt x="4366" y="8953"/>
                    <a:pt x="6540" y="6664"/>
                  </a:cubicBezTo>
                  <a:cubicBezTo>
                    <a:pt x="7419" y="5742"/>
                    <a:pt x="8556" y="5251"/>
                    <a:pt x="9746" y="5251"/>
                  </a:cubicBezTo>
                  <a:close/>
                  <a:moveTo>
                    <a:pt x="9647" y="1"/>
                  </a:moveTo>
                  <a:cubicBezTo>
                    <a:pt x="9032" y="1"/>
                    <a:pt x="8417" y="29"/>
                    <a:pt x="8121" y="82"/>
                  </a:cubicBezTo>
                  <a:cubicBezTo>
                    <a:pt x="4923" y="656"/>
                    <a:pt x="2360" y="2635"/>
                    <a:pt x="902" y="5622"/>
                  </a:cubicBezTo>
                  <a:cubicBezTo>
                    <a:pt x="195" y="7080"/>
                    <a:pt x="1" y="8008"/>
                    <a:pt x="19" y="9952"/>
                  </a:cubicBezTo>
                  <a:cubicBezTo>
                    <a:pt x="19" y="11383"/>
                    <a:pt x="89" y="11825"/>
                    <a:pt x="399" y="12708"/>
                  </a:cubicBezTo>
                  <a:cubicBezTo>
                    <a:pt x="1627" y="16155"/>
                    <a:pt x="4304" y="18637"/>
                    <a:pt x="7591" y="19380"/>
                  </a:cubicBezTo>
                  <a:cubicBezTo>
                    <a:pt x="8021" y="19471"/>
                    <a:pt x="8794" y="19516"/>
                    <a:pt x="9605" y="19516"/>
                  </a:cubicBezTo>
                  <a:cubicBezTo>
                    <a:pt x="10595" y="19516"/>
                    <a:pt x="11642" y="19449"/>
                    <a:pt x="12186" y="19318"/>
                  </a:cubicBezTo>
                  <a:cubicBezTo>
                    <a:pt x="14819" y="18682"/>
                    <a:pt x="17320" y="16649"/>
                    <a:pt x="18574" y="14122"/>
                  </a:cubicBezTo>
                  <a:cubicBezTo>
                    <a:pt x="19264" y="12708"/>
                    <a:pt x="19546" y="11516"/>
                    <a:pt x="19546" y="9801"/>
                  </a:cubicBezTo>
                  <a:cubicBezTo>
                    <a:pt x="19546" y="7566"/>
                    <a:pt x="19087" y="6064"/>
                    <a:pt x="17850" y="4235"/>
                  </a:cubicBezTo>
                  <a:cubicBezTo>
                    <a:pt x="16074" y="1628"/>
                    <a:pt x="13388" y="143"/>
                    <a:pt x="10269" y="11"/>
                  </a:cubicBezTo>
                  <a:cubicBezTo>
                    <a:pt x="10070" y="4"/>
                    <a:pt x="9859" y="1"/>
                    <a:pt x="96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" name="Google Shape;104;p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p2"/>
          <p:cNvSpPr txBox="1">
            <a:spLocks noGrp="1"/>
          </p:cNvSpPr>
          <p:nvPr>
            <p:ph type="ctrTitle"/>
          </p:nvPr>
        </p:nvSpPr>
        <p:spPr>
          <a:xfrm>
            <a:off x="4058729" y="2060550"/>
            <a:ext cx="71598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grpSp>
        <p:nvGrpSpPr>
          <p:cNvPr id="106" name="Google Shape;106;p2"/>
          <p:cNvGrpSpPr/>
          <p:nvPr/>
        </p:nvGrpSpPr>
        <p:grpSpPr>
          <a:xfrm>
            <a:off x="4047403" y="-8595"/>
            <a:ext cx="4097194" cy="1651951"/>
            <a:chOff x="4516135" y="-384358"/>
            <a:chExt cx="2837392" cy="1144010"/>
          </a:xfrm>
        </p:grpSpPr>
        <p:sp>
          <p:nvSpPr>
            <p:cNvPr id="107" name="Google Shape;107;p2"/>
            <p:cNvSpPr/>
            <p:nvPr/>
          </p:nvSpPr>
          <p:spPr>
            <a:xfrm rot="-1015651">
              <a:off x="4593565" y="31828"/>
              <a:ext cx="722241" cy="636592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5374113" y="-384358"/>
              <a:ext cx="1026409" cy="900573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 rot="1260581">
              <a:off x="6522259" y="-41713"/>
              <a:ext cx="740154" cy="651274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2863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" name="Google Shape;110;p2"/>
          <p:cNvGrpSpPr/>
          <p:nvPr/>
        </p:nvGrpSpPr>
        <p:grpSpPr>
          <a:xfrm>
            <a:off x="846480" y="1567186"/>
            <a:ext cx="2430222" cy="2372814"/>
            <a:chOff x="457578" y="746608"/>
            <a:chExt cx="2026029" cy="1978169"/>
          </a:xfrm>
        </p:grpSpPr>
        <p:sp>
          <p:nvSpPr>
            <p:cNvPr id="111" name="Google Shape;111;p2"/>
            <p:cNvSpPr/>
            <p:nvPr/>
          </p:nvSpPr>
          <p:spPr>
            <a:xfrm>
              <a:off x="457578" y="746608"/>
              <a:ext cx="2026029" cy="1978169"/>
            </a:xfrm>
            <a:custGeom>
              <a:avLst/>
              <a:gdLst/>
              <a:ahLst/>
              <a:cxnLst/>
              <a:rect l="l" t="t" r="r" b="b"/>
              <a:pathLst>
                <a:path w="2026029" h="1978169" extrusionOk="0">
                  <a:moveTo>
                    <a:pt x="0" y="329212"/>
                  </a:moveTo>
                  <a:cubicBezTo>
                    <a:pt x="0" y="147928"/>
                    <a:pt x="147928" y="0"/>
                    <a:pt x="329212" y="0"/>
                  </a:cubicBezTo>
                  <a:lnTo>
                    <a:pt x="1696818" y="0"/>
                  </a:lnTo>
                  <a:cubicBezTo>
                    <a:pt x="1879552" y="0"/>
                    <a:pt x="2026029" y="147928"/>
                    <a:pt x="2026029" y="329212"/>
                  </a:cubicBezTo>
                  <a:lnTo>
                    <a:pt x="2026029" y="1648959"/>
                  </a:lnTo>
                  <a:cubicBezTo>
                    <a:pt x="2026029" y="1831693"/>
                    <a:pt x="1878102" y="1978170"/>
                    <a:pt x="1696818" y="1978170"/>
                  </a:cubicBezTo>
                  <a:lnTo>
                    <a:pt x="329212" y="1978170"/>
                  </a:lnTo>
                  <a:cubicBezTo>
                    <a:pt x="147928" y="1978170"/>
                    <a:pt x="0" y="1831693"/>
                    <a:pt x="0" y="1648959"/>
                  </a:cubicBezTo>
                  <a:lnTo>
                    <a:pt x="0" y="329212"/>
                  </a:lnTo>
                  <a:close/>
                </a:path>
              </a:pathLst>
            </a:custGeom>
            <a:solidFill>
              <a:srgbClr val="000000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493834" y="749508"/>
              <a:ext cx="1952065" cy="1905656"/>
            </a:xfrm>
            <a:custGeom>
              <a:avLst/>
              <a:gdLst/>
              <a:ahLst/>
              <a:cxnLst/>
              <a:rect l="l" t="t" r="r" b="b"/>
              <a:pathLst>
                <a:path w="1952065" h="1905656" extrusionOk="0">
                  <a:moveTo>
                    <a:pt x="0" y="317609"/>
                  </a:moveTo>
                  <a:cubicBezTo>
                    <a:pt x="0" y="142127"/>
                    <a:pt x="142127" y="0"/>
                    <a:pt x="317609" y="0"/>
                  </a:cubicBezTo>
                  <a:lnTo>
                    <a:pt x="1634456" y="0"/>
                  </a:lnTo>
                  <a:cubicBezTo>
                    <a:pt x="1809939" y="0"/>
                    <a:pt x="1952065" y="142127"/>
                    <a:pt x="1952065" y="317609"/>
                  </a:cubicBezTo>
                  <a:lnTo>
                    <a:pt x="1952065" y="1588047"/>
                  </a:lnTo>
                  <a:cubicBezTo>
                    <a:pt x="1952065" y="1763530"/>
                    <a:pt x="1809939" y="1905657"/>
                    <a:pt x="1634456" y="1905657"/>
                  </a:cubicBezTo>
                  <a:lnTo>
                    <a:pt x="317609" y="1905657"/>
                  </a:lnTo>
                  <a:cubicBezTo>
                    <a:pt x="142127" y="1905657"/>
                    <a:pt x="0" y="1763530"/>
                    <a:pt x="0" y="1588047"/>
                  </a:cubicBezTo>
                  <a:lnTo>
                    <a:pt x="0" y="317609"/>
                  </a:lnTo>
                  <a:close/>
                </a:path>
              </a:pathLst>
            </a:custGeom>
            <a:solidFill>
              <a:srgbClr val="E7E0C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547494" y="798817"/>
              <a:ext cx="1866499" cy="1789634"/>
            </a:xfrm>
            <a:custGeom>
              <a:avLst/>
              <a:gdLst/>
              <a:ahLst/>
              <a:cxnLst/>
              <a:rect l="l" t="t" r="r" b="b"/>
              <a:pathLst>
                <a:path w="1866499" h="1789634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7744" y="0"/>
                  </a:lnTo>
                  <a:cubicBezTo>
                    <a:pt x="1733074" y="0"/>
                    <a:pt x="1866499" y="133425"/>
                    <a:pt x="1866499" y="298756"/>
                  </a:cubicBezTo>
                  <a:lnTo>
                    <a:pt x="1866499" y="1490879"/>
                  </a:lnTo>
                  <a:cubicBezTo>
                    <a:pt x="1866499" y="1656210"/>
                    <a:pt x="1733074" y="1789635"/>
                    <a:pt x="1567744" y="1789635"/>
                  </a:cubicBezTo>
                  <a:lnTo>
                    <a:pt x="298756" y="1789635"/>
                  </a:lnTo>
                  <a:cubicBezTo>
                    <a:pt x="133425" y="1789635"/>
                    <a:pt x="0" y="1656210"/>
                    <a:pt x="0" y="149087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534442" y="806069"/>
              <a:ext cx="1867949" cy="1791085"/>
            </a:xfrm>
            <a:custGeom>
              <a:avLst/>
              <a:gdLst/>
              <a:ahLst/>
              <a:cxnLst/>
              <a:rect l="l" t="t" r="r" b="b"/>
              <a:pathLst>
                <a:path w="1867949" h="1791085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9194" y="0"/>
                  </a:lnTo>
                  <a:cubicBezTo>
                    <a:pt x="1734525" y="0"/>
                    <a:pt x="1867950" y="133425"/>
                    <a:pt x="1867950" y="298756"/>
                  </a:cubicBezTo>
                  <a:lnTo>
                    <a:pt x="1867950" y="1492329"/>
                  </a:lnTo>
                  <a:cubicBezTo>
                    <a:pt x="1867950" y="1657660"/>
                    <a:pt x="1734525" y="1791085"/>
                    <a:pt x="1569194" y="1791085"/>
                  </a:cubicBezTo>
                  <a:lnTo>
                    <a:pt x="298756" y="1791085"/>
                  </a:lnTo>
                  <a:cubicBezTo>
                    <a:pt x="133425" y="1791085"/>
                    <a:pt x="0" y="1657660"/>
                    <a:pt x="0" y="149232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rgbClr val="000000">
                <a:alpha val="4667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609856" y="853928"/>
              <a:ext cx="1737425" cy="1660560"/>
            </a:xfrm>
            <a:custGeom>
              <a:avLst/>
              <a:gdLst/>
              <a:ahLst/>
              <a:cxnLst/>
              <a:rect l="l" t="t" r="r" b="b"/>
              <a:pathLst>
                <a:path w="1737425" h="1660560" extrusionOk="0">
                  <a:moveTo>
                    <a:pt x="1450" y="277002"/>
                  </a:moveTo>
                  <a:cubicBezTo>
                    <a:pt x="1450" y="124723"/>
                    <a:pt x="124723" y="0"/>
                    <a:pt x="278452" y="0"/>
                  </a:cubicBezTo>
                  <a:lnTo>
                    <a:pt x="1460423" y="0"/>
                  </a:lnTo>
                  <a:cubicBezTo>
                    <a:pt x="1612702" y="0"/>
                    <a:pt x="1737425" y="123273"/>
                    <a:pt x="1737425" y="277002"/>
                  </a:cubicBezTo>
                  <a:lnTo>
                    <a:pt x="1737425" y="1383559"/>
                  </a:lnTo>
                  <a:cubicBezTo>
                    <a:pt x="1737425" y="1535837"/>
                    <a:pt x="1614152" y="1660561"/>
                    <a:pt x="1460423" y="1660561"/>
                  </a:cubicBezTo>
                  <a:lnTo>
                    <a:pt x="277002" y="1660561"/>
                  </a:lnTo>
                  <a:cubicBezTo>
                    <a:pt x="124723" y="1660561"/>
                    <a:pt x="0" y="1537288"/>
                    <a:pt x="0" y="1383559"/>
                  </a:cubicBezTo>
                  <a:lnTo>
                    <a:pt x="0" y="2770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605505" y="842325"/>
              <a:ext cx="1735974" cy="509045"/>
            </a:xfrm>
            <a:custGeom>
              <a:avLst/>
              <a:gdLst/>
              <a:ahLst/>
              <a:cxnLst/>
              <a:rect l="l" t="t" r="r" b="b"/>
              <a:pathLst>
                <a:path w="1735974" h="509045" extrusionOk="0">
                  <a:moveTo>
                    <a:pt x="277002" y="0"/>
                  </a:moveTo>
                  <a:lnTo>
                    <a:pt x="1458973" y="0"/>
                  </a:lnTo>
                  <a:cubicBezTo>
                    <a:pt x="1611252" y="0"/>
                    <a:pt x="1735975" y="92817"/>
                    <a:pt x="1735975" y="207389"/>
                  </a:cubicBezTo>
                  <a:lnTo>
                    <a:pt x="1735975" y="509045"/>
                  </a:lnTo>
                  <a:cubicBezTo>
                    <a:pt x="1735975" y="394474"/>
                    <a:pt x="1612702" y="301656"/>
                    <a:pt x="1458973" y="301656"/>
                  </a:cubicBezTo>
                  <a:lnTo>
                    <a:pt x="277002" y="301656"/>
                  </a:lnTo>
                  <a:cubicBezTo>
                    <a:pt x="124723" y="301656"/>
                    <a:pt x="0" y="394474"/>
                    <a:pt x="0" y="509045"/>
                  </a:cubicBezTo>
                  <a:lnTo>
                    <a:pt x="0" y="208839"/>
                  </a:lnTo>
                  <a:cubicBezTo>
                    <a:pt x="0" y="94268"/>
                    <a:pt x="123273" y="0"/>
                    <a:pt x="277002" y="0"/>
                  </a:cubicBezTo>
                  <a:lnTo>
                    <a:pt x="277002" y="0"/>
                  </a:lnTo>
                  <a:close/>
                </a:path>
              </a:pathLst>
            </a:custGeom>
            <a:solidFill>
              <a:srgbClr val="FFFFFF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621458" y="2011244"/>
              <a:ext cx="1735974" cy="538050"/>
            </a:xfrm>
            <a:custGeom>
              <a:avLst/>
              <a:gdLst/>
              <a:ahLst/>
              <a:cxnLst/>
              <a:rect l="l" t="t" r="r" b="b"/>
              <a:pathLst>
                <a:path w="1735974" h="538050" extrusionOk="0">
                  <a:moveTo>
                    <a:pt x="0" y="0"/>
                  </a:moveTo>
                  <a:cubicBezTo>
                    <a:pt x="0" y="152278"/>
                    <a:pt x="123273" y="277002"/>
                    <a:pt x="277002" y="277002"/>
                  </a:cubicBezTo>
                  <a:lnTo>
                    <a:pt x="1458973" y="277002"/>
                  </a:lnTo>
                  <a:cubicBezTo>
                    <a:pt x="1611252" y="277002"/>
                    <a:pt x="1735975" y="153729"/>
                    <a:pt x="1735975" y="0"/>
                  </a:cubicBezTo>
                  <a:lnTo>
                    <a:pt x="1735975" y="261049"/>
                  </a:lnTo>
                  <a:cubicBezTo>
                    <a:pt x="1735975" y="413327"/>
                    <a:pt x="1612702" y="538051"/>
                    <a:pt x="1458973" y="538051"/>
                  </a:cubicBezTo>
                  <a:lnTo>
                    <a:pt x="277002" y="538051"/>
                  </a:lnTo>
                  <a:cubicBezTo>
                    <a:pt x="124723" y="538051"/>
                    <a:pt x="0" y="414778"/>
                    <a:pt x="0" y="26104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176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892174" y="2306111"/>
              <a:ext cx="331073" cy="128859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2"/>
            <p:cNvSpPr/>
            <p:nvPr/>
          </p:nvSpPr>
          <p:spPr>
            <a:xfrm rot="9989412" flipH="1">
              <a:off x="839454" y="914260"/>
              <a:ext cx="393271" cy="153068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666121" y="1053675"/>
              <a:ext cx="139200" cy="139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1" name="Google Shape;121;p2"/>
          <p:cNvGrpSpPr/>
          <p:nvPr/>
        </p:nvGrpSpPr>
        <p:grpSpPr>
          <a:xfrm>
            <a:off x="2299845" y="4158243"/>
            <a:ext cx="2476820" cy="2418312"/>
            <a:chOff x="457578" y="746608"/>
            <a:chExt cx="2026029" cy="1978169"/>
          </a:xfrm>
        </p:grpSpPr>
        <p:sp>
          <p:nvSpPr>
            <p:cNvPr id="122" name="Google Shape;122;p2"/>
            <p:cNvSpPr/>
            <p:nvPr/>
          </p:nvSpPr>
          <p:spPr>
            <a:xfrm>
              <a:off x="457578" y="746608"/>
              <a:ext cx="2026029" cy="1978169"/>
            </a:xfrm>
            <a:custGeom>
              <a:avLst/>
              <a:gdLst/>
              <a:ahLst/>
              <a:cxnLst/>
              <a:rect l="l" t="t" r="r" b="b"/>
              <a:pathLst>
                <a:path w="2026029" h="1978169" extrusionOk="0">
                  <a:moveTo>
                    <a:pt x="0" y="329212"/>
                  </a:moveTo>
                  <a:cubicBezTo>
                    <a:pt x="0" y="147928"/>
                    <a:pt x="147928" y="0"/>
                    <a:pt x="329212" y="0"/>
                  </a:cubicBezTo>
                  <a:lnTo>
                    <a:pt x="1696818" y="0"/>
                  </a:lnTo>
                  <a:cubicBezTo>
                    <a:pt x="1879552" y="0"/>
                    <a:pt x="2026029" y="147928"/>
                    <a:pt x="2026029" y="329212"/>
                  </a:cubicBezTo>
                  <a:lnTo>
                    <a:pt x="2026029" y="1648959"/>
                  </a:lnTo>
                  <a:cubicBezTo>
                    <a:pt x="2026029" y="1831693"/>
                    <a:pt x="1878102" y="1978170"/>
                    <a:pt x="1696818" y="1978170"/>
                  </a:cubicBezTo>
                  <a:lnTo>
                    <a:pt x="329212" y="1978170"/>
                  </a:lnTo>
                  <a:cubicBezTo>
                    <a:pt x="147928" y="1978170"/>
                    <a:pt x="0" y="1831693"/>
                    <a:pt x="0" y="1648959"/>
                  </a:cubicBezTo>
                  <a:lnTo>
                    <a:pt x="0" y="329212"/>
                  </a:lnTo>
                  <a:close/>
                </a:path>
              </a:pathLst>
            </a:custGeom>
            <a:solidFill>
              <a:srgbClr val="000000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93834" y="749508"/>
              <a:ext cx="1952065" cy="1905656"/>
            </a:xfrm>
            <a:custGeom>
              <a:avLst/>
              <a:gdLst/>
              <a:ahLst/>
              <a:cxnLst/>
              <a:rect l="l" t="t" r="r" b="b"/>
              <a:pathLst>
                <a:path w="1952065" h="1905656" extrusionOk="0">
                  <a:moveTo>
                    <a:pt x="0" y="317609"/>
                  </a:moveTo>
                  <a:cubicBezTo>
                    <a:pt x="0" y="142127"/>
                    <a:pt x="142127" y="0"/>
                    <a:pt x="317609" y="0"/>
                  </a:cubicBezTo>
                  <a:lnTo>
                    <a:pt x="1634456" y="0"/>
                  </a:lnTo>
                  <a:cubicBezTo>
                    <a:pt x="1809939" y="0"/>
                    <a:pt x="1952065" y="142127"/>
                    <a:pt x="1952065" y="317609"/>
                  </a:cubicBezTo>
                  <a:lnTo>
                    <a:pt x="1952065" y="1588047"/>
                  </a:lnTo>
                  <a:cubicBezTo>
                    <a:pt x="1952065" y="1763530"/>
                    <a:pt x="1809939" y="1905657"/>
                    <a:pt x="1634456" y="1905657"/>
                  </a:cubicBezTo>
                  <a:lnTo>
                    <a:pt x="317609" y="1905657"/>
                  </a:lnTo>
                  <a:cubicBezTo>
                    <a:pt x="142127" y="1905657"/>
                    <a:pt x="0" y="1763530"/>
                    <a:pt x="0" y="1588047"/>
                  </a:cubicBezTo>
                  <a:lnTo>
                    <a:pt x="0" y="317609"/>
                  </a:lnTo>
                  <a:close/>
                </a:path>
              </a:pathLst>
            </a:custGeom>
            <a:solidFill>
              <a:srgbClr val="E7E0C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547494" y="798817"/>
              <a:ext cx="1866499" cy="1789634"/>
            </a:xfrm>
            <a:custGeom>
              <a:avLst/>
              <a:gdLst/>
              <a:ahLst/>
              <a:cxnLst/>
              <a:rect l="l" t="t" r="r" b="b"/>
              <a:pathLst>
                <a:path w="1866499" h="1789634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7744" y="0"/>
                  </a:lnTo>
                  <a:cubicBezTo>
                    <a:pt x="1733074" y="0"/>
                    <a:pt x="1866499" y="133425"/>
                    <a:pt x="1866499" y="298756"/>
                  </a:cubicBezTo>
                  <a:lnTo>
                    <a:pt x="1866499" y="1490879"/>
                  </a:lnTo>
                  <a:cubicBezTo>
                    <a:pt x="1866499" y="1656210"/>
                    <a:pt x="1733074" y="1789635"/>
                    <a:pt x="1567744" y="1789635"/>
                  </a:cubicBezTo>
                  <a:lnTo>
                    <a:pt x="298756" y="1789635"/>
                  </a:lnTo>
                  <a:cubicBezTo>
                    <a:pt x="133425" y="1789635"/>
                    <a:pt x="0" y="1656210"/>
                    <a:pt x="0" y="149087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534442" y="806069"/>
              <a:ext cx="1867949" cy="1791085"/>
            </a:xfrm>
            <a:custGeom>
              <a:avLst/>
              <a:gdLst/>
              <a:ahLst/>
              <a:cxnLst/>
              <a:rect l="l" t="t" r="r" b="b"/>
              <a:pathLst>
                <a:path w="1867949" h="1791085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9194" y="0"/>
                  </a:lnTo>
                  <a:cubicBezTo>
                    <a:pt x="1734525" y="0"/>
                    <a:pt x="1867950" y="133425"/>
                    <a:pt x="1867950" y="298756"/>
                  </a:cubicBezTo>
                  <a:lnTo>
                    <a:pt x="1867950" y="1492329"/>
                  </a:lnTo>
                  <a:cubicBezTo>
                    <a:pt x="1867950" y="1657660"/>
                    <a:pt x="1734525" y="1791085"/>
                    <a:pt x="1569194" y="1791085"/>
                  </a:cubicBezTo>
                  <a:lnTo>
                    <a:pt x="298756" y="1791085"/>
                  </a:lnTo>
                  <a:cubicBezTo>
                    <a:pt x="133425" y="1791085"/>
                    <a:pt x="0" y="1657660"/>
                    <a:pt x="0" y="149232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rgbClr val="000000">
                <a:alpha val="4667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609856" y="853928"/>
              <a:ext cx="1737425" cy="1660560"/>
            </a:xfrm>
            <a:custGeom>
              <a:avLst/>
              <a:gdLst/>
              <a:ahLst/>
              <a:cxnLst/>
              <a:rect l="l" t="t" r="r" b="b"/>
              <a:pathLst>
                <a:path w="1737425" h="1660560" extrusionOk="0">
                  <a:moveTo>
                    <a:pt x="1450" y="277002"/>
                  </a:moveTo>
                  <a:cubicBezTo>
                    <a:pt x="1450" y="124723"/>
                    <a:pt x="124723" y="0"/>
                    <a:pt x="278452" y="0"/>
                  </a:cubicBezTo>
                  <a:lnTo>
                    <a:pt x="1460423" y="0"/>
                  </a:lnTo>
                  <a:cubicBezTo>
                    <a:pt x="1612702" y="0"/>
                    <a:pt x="1737425" y="123273"/>
                    <a:pt x="1737425" y="277002"/>
                  </a:cubicBezTo>
                  <a:lnTo>
                    <a:pt x="1737425" y="1383559"/>
                  </a:lnTo>
                  <a:cubicBezTo>
                    <a:pt x="1737425" y="1535837"/>
                    <a:pt x="1614152" y="1660561"/>
                    <a:pt x="1460423" y="1660561"/>
                  </a:cubicBezTo>
                  <a:lnTo>
                    <a:pt x="277002" y="1660561"/>
                  </a:lnTo>
                  <a:cubicBezTo>
                    <a:pt x="124723" y="1660561"/>
                    <a:pt x="0" y="1537288"/>
                    <a:pt x="0" y="1383559"/>
                  </a:cubicBezTo>
                  <a:lnTo>
                    <a:pt x="0" y="27700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05505" y="842325"/>
              <a:ext cx="1735974" cy="509045"/>
            </a:xfrm>
            <a:custGeom>
              <a:avLst/>
              <a:gdLst/>
              <a:ahLst/>
              <a:cxnLst/>
              <a:rect l="l" t="t" r="r" b="b"/>
              <a:pathLst>
                <a:path w="1735974" h="509045" extrusionOk="0">
                  <a:moveTo>
                    <a:pt x="277002" y="0"/>
                  </a:moveTo>
                  <a:lnTo>
                    <a:pt x="1458973" y="0"/>
                  </a:lnTo>
                  <a:cubicBezTo>
                    <a:pt x="1611252" y="0"/>
                    <a:pt x="1735975" y="92817"/>
                    <a:pt x="1735975" y="207389"/>
                  </a:cubicBezTo>
                  <a:lnTo>
                    <a:pt x="1735975" y="509045"/>
                  </a:lnTo>
                  <a:cubicBezTo>
                    <a:pt x="1735975" y="394474"/>
                    <a:pt x="1612702" y="301656"/>
                    <a:pt x="1458973" y="301656"/>
                  </a:cubicBezTo>
                  <a:lnTo>
                    <a:pt x="277002" y="301656"/>
                  </a:lnTo>
                  <a:cubicBezTo>
                    <a:pt x="124723" y="301656"/>
                    <a:pt x="0" y="394474"/>
                    <a:pt x="0" y="509045"/>
                  </a:cubicBezTo>
                  <a:lnTo>
                    <a:pt x="0" y="208839"/>
                  </a:lnTo>
                  <a:cubicBezTo>
                    <a:pt x="0" y="94268"/>
                    <a:pt x="123273" y="0"/>
                    <a:pt x="277002" y="0"/>
                  </a:cubicBezTo>
                  <a:lnTo>
                    <a:pt x="277002" y="0"/>
                  </a:lnTo>
                  <a:close/>
                </a:path>
              </a:pathLst>
            </a:custGeom>
            <a:solidFill>
              <a:srgbClr val="FFFFFF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621458" y="2011244"/>
              <a:ext cx="1735974" cy="538050"/>
            </a:xfrm>
            <a:custGeom>
              <a:avLst/>
              <a:gdLst/>
              <a:ahLst/>
              <a:cxnLst/>
              <a:rect l="l" t="t" r="r" b="b"/>
              <a:pathLst>
                <a:path w="1735974" h="538050" extrusionOk="0">
                  <a:moveTo>
                    <a:pt x="0" y="0"/>
                  </a:moveTo>
                  <a:cubicBezTo>
                    <a:pt x="0" y="152278"/>
                    <a:pt x="123273" y="277002"/>
                    <a:pt x="277002" y="277002"/>
                  </a:cubicBezTo>
                  <a:lnTo>
                    <a:pt x="1458973" y="277002"/>
                  </a:lnTo>
                  <a:cubicBezTo>
                    <a:pt x="1611252" y="277002"/>
                    <a:pt x="1735975" y="153729"/>
                    <a:pt x="1735975" y="0"/>
                  </a:cubicBezTo>
                  <a:lnTo>
                    <a:pt x="1735975" y="261049"/>
                  </a:lnTo>
                  <a:cubicBezTo>
                    <a:pt x="1735975" y="413327"/>
                    <a:pt x="1612702" y="538051"/>
                    <a:pt x="1458973" y="538051"/>
                  </a:cubicBezTo>
                  <a:lnTo>
                    <a:pt x="277002" y="538051"/>
                  </a:lnTo>
                  <a:cubicBezTo>
                    <a:pt x="124723" y="538051"/>
                    <a:pt x="0" y="414778"/>
                    <a:pt x="0" y="26104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176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1892174" y="2306111"/>
              <a:ext cx="331073" cy="128859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 rot="9989412" flipH="1">
              <a:off x="839454" y="914260"/>
              <a:ext cx="393271" cy="153068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666121" y="1053675"/>
              <a:ext cx="139200" cy="139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2" name="Google Shape;132;p2"/>
          <p:cNvGrpSpPr/>
          <p:nvPr/>
        </p:nvGrpSpPr>
        <p:grpSpPr>
          <a:xfrm>
            <a:off x="1465310" y="2216411"/>
            <a:ext cx="1192432" cy="1074192"/>
            <a:chOff x="1465310" y="-1074201"/>
            <a:chExt cx="1192432" cy="1074192"/>
          </a:xfrm>
        </p:grpSpPr>
        <p:sp>
          <p:nvSpPr>
            <p:cNvPr id="133" name="Google Shape;133;p2"/>
            <p:cNvSpPr/>
            <p:nvPr/>
          </p:nvSpPr>
          <p:spPr>
            <a:xfrm rot="3267739">
              <a:off x="1393973" y="-386489"/>
              <a:ext cx="645174" cy="15676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 rot="7717122">
              <a:off x="1588943" y="-619105"/>
              <a:ext cx="1240598" cy="156908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" name="Google Shape;135;p2"/>
          <p:cNvGrpSpPr/>
          <p:nvPr/>
        </p:nvGrpSpPr>
        <p:grpSpPr>
          <a:xfrm rot="178852">
            <a:off x="3044403" y="4833643"/>
            <a:ext cx="987254" cy="1067050"/>
            <a:chOff x="3192271" y="-549826"/>
            <a:chExt cx="987300" cy="1067100"/>
          </a:xfrm>
        </p:grpSpPr>
        <p:sp>
          <p:nvSpPr>
            <p:cNvPr id="136" name="Google Shape;136;p2"/>
            <p:cNvSpPr/>
            <p:nvPr/>
          </p:nvSpPr>
          <p:spPr>
            <a:xfrm rot="7717122">
              <a:off x="3065618" y="-94730"/>
              <a:ext cx="1240598" cy="156908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 rot="2703527">
              <a:off x="3065646" y="-94754"/>
              <a:ext cx="1240549" cy="156978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Google Shape;138;p2"/>
          <p:cNvSpPr txBox="1"/>
          <p:nvPr/>
        </p:nvSpPr>
        <p:spPr>
          <a:xfrm rot="5400000">
            <a:off x="-691975" y="62170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0000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 or False">
  <p:cSld name="CUSTOM_5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"/>
          <p:cNvSpPr/>
          <p:nvPr/>
        </p:nvSpPr>
        <p:spPr>
          <a:xfrm>
            <a:off x="9825" y="0"/>
            <a:ext cx="12192000" cy="6858000"/>
          </a:xfrm>
          <a:prstGeom prst="rect">
            <a:avLst/>
          </a:prstGeom>
          <a:solidFill>
            <a:srgbClr val="FFF2CC">
              <a:alpha val="810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2" name="Google Shape;142;p3"/>
          <p:cNvSpPr/>
          <p:nvPr/>
        </p:nvSpPr>
        <p:spPr>
          <a:xfrm>
            <a:off x="1495968" y="498580"/>
            <a:ext cx="9101400" cy="6098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3675" cap="flat" cmpd="sng">
            <a:solidFill>
              <a:srgbClr val="F1C232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09600" sx="104000" sy="104000" algn="ctr" rotWithShape="0">
              <a:srgbClr val="000000">
                <a:alpha val="3882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3" name="Google Shape;143;p3"/>
          <p:cNvGrpSpPr/>
          <p:nvPr/>
        </p:nvGrpSpPr>
        <p:grpSpPr>
          <a:xfrm>
            <a:off x="4047403" y="8230"/>
            <a:ext cx="4097194" cy="1651951"/>
            <a:chOff x="4516135" y="-384358"/>
            <a:chExt cx="2837392" cy="1144010"/>
          </a:xfrm>
        </p:grpSpPr>
        <p:sp>
          <p:nvSpPr>
            <p:cNvPr id="144" name="Google Shape;144;p3"/>
            <p:cNvSpPr/>
            <p:nvPr/>
          </p:nvSpPr>
          <p:spPr>
            <a:xfrm rot="-1015651">
              <a:off x="4593565" y="31828"/>
              <a:ext cx="722241" cy="636592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5374113" y="-384358"/>
              <a:ext cx="1026409" cy="900573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3"/>
            <p:cNvSpPr/>
            <p:nvPr/>
          </p:nvSpPr>
          <p:spPr>
            <a:xfrm rot="1260581">
              <a:off x="6522259" y="-41713"/>
              <a:ext cx="740154" cy="651274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2863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7" name="Google Shape;147;p3"/>
          <p:cNvGrpSpPr/>
          <p:nvPr/>
        </p:nvGrpSpPr>
        <p:grpSpPr>
          <a:xfrm>
            <a:off x="6307667" y="4956880"/>
            <a:ext cx="1785945" cy="1743756"/>
            <a:chOff x="457578" y="746608"/>
            <a:chExt cx="2026029" cy="1978169"/>
          </a:xfrm>
        </p:grpSpPr>
        <p:sp>
          <p:nvSpPr>
            <p:cNvPr id="148" name="Google Shape;148;p3"/>
            <p:cNvSpPr/>
            <p:nvPr/>
          </p:nvSpPr>
          <p:spPr>
            <a:xfrm>
              <a:off x="457578" y="746608"/>
              <a:ext cx="2026029" cy="1978169"/>
            </a:xfrm>
            <a:custGeom>
              <a:avLst/>
              <a:gdLst/>
              <a:ahLst/>
              <a:cxnLst/>
              <a:rect l="l" t="t" r="r" b="b"/>
              <a:pathLst>
                <a:path w="2026029" h="1978169" extrusionOk="0">
                  <a:moveTo>
                    <a:pt x="0" y="329212"/>
                  </a:moveTo>
                  <a:cubicBezTo>
                    <a:pt x="0" y="147928"/>
                    <a:pt x="147928" y="0"/>
                    <a:pt x="329212" y="0"/>
                  </a:cubicBezTo>
                  <a:lnTo>
                    <a:pt x="1696818" y="0"/>
                  </a:lnTo>
                  <a:cubicBezTo>
                    <a:pt x="1879552" y="0"/>
                    <a:pt x="2026029" y="147928"/>
                    <a:pt x="2026029" y="329212"/>
                  </a:cubicBezTo>
                  <a:lnTo>
                    <a:pt x="2026029" y="1648959"/>
                  </a:lnTo>
                  <a:cubicBezTo>
                    <a:pt x="2026029" y="1831693"/>
                    <a:pt x="1878102" y="1978170"/>
                    <a:pt x="1696818" y="1978170"/>
                  </a:cubicBezTo>
                  <a:lnTo>
                    <a:pt x="329212" y="1978170"/>
                  </a:lnTo>
                  <a:cubicBezTo>
                    <a:pt x="147928" y="1978170"/>
                    <a:pt x="0" y="1831693"/>
                    <a:pt x="0" y="1648959"/>
                  </a:cubicBezTo>
                  <a:lnTo>
                    <a:pt x="0" y="329212"/>
                  </a:lnTo>
                  <a:close/>
                </a:path>
              </a:pathLst>
            </a:custGeom>
            <a:solidFill>
              <a:srgbClr val="000000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493834" y="749508"/>
              <a:ext cx="1952065" cy="1905656"/>
            </a:xfrm>
            <a:custGeom>
              <a:avLst/>
              <a:gdLst/>
              <a:ahLst/>
              <a:cxnLst/>
              <a:rect l="l" t="t" r="r" b="b"/>
              <a:pathLst>
                <a:path w="1952065" h="1905656" extrusionOk="0">
                  <a:moveTo>
                    <a:pt x="0" y="317609"/>
                  </a:moveTo>
                  <a:cubicBezTo>
                    <a:pt x="0" y="142127"/>
                    <a:pt x="142127" y="0"/>
                    <a:pt x="317609" y="0"/>
                  </a:cubicBezTo>
                  <a:lnTo>
                    <a:pt x="1634456" y="0"/>
                  </a:lnTo>
                  <a:cubicBezTo>
                    <a:pt x="1809939" y="0"/>
                    <a:pt x="1952065" y="142127"/>
                    <a:pt x="1952065" y="317609"/>
                  </a:cubicBezTo>
                  <a:lnTo>
                    <a:pt x="1952065" y="1588047"/>
                  </a:lnTo>
                  <a:cubicBezTo>
                    <a:pt x="1952065" y="1763530"/>
                    <a:pt x="1809939" y="1905657"/>
                    <a:pt x="1634456" y="1905657"/>
                  </a:cubicBezTo>
                  <a:lnTo>
                    <a:pt x="317609" y="1905657"/>
                  </a:lnTo>
                  <a:cubicBezTo>
                    <a:pt x="142127" y="1905657"/>
                    <a:pt x="0" y="1763530"/>
                    <a:pt x="0" y="1588047"/>
                  </a:cubicBezTo>
                  <a:lnTo>
                    <a:pt x="0" y="317609"/>
                  </a:lnTo>
                  <a:close/>
                </a:path>
              </a:pathLst>
            </a:custGeom>
            <a:solidFill>
              <a:srgbClr val="E7E0C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547494" y="798817"/>
              <a:ext cx="1866499" cy="1789634"/>
            </a:xfrm>
            <a:custGeom>
              <a:avLst/>
              <a:gdLst/>
              <a:ahLst/>
              <a:cxnLst/>
              <a:rect l="l" t="t" r="r" b="b"/>
              <a:pathLst>
                <a:path w="1866499" h="1789634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7744" y="0"/>
                  </a:lnTo>
                  <a:cubicBezTo>
                    <a:pt x="1733074" y="0"/>
                    <a:pt x="1866499" y="133425"/>
                    <a:pt x="1866499" y="298756"/>
                  </a:cubicBezTo>
                  <a:lnTo>
                    <a:pt x="1866499" y="1490879"/>
                  </a:lnTo>
                  <a:cubicBezTo>
                    <a:pt x="1866499" y="1656210"/>
                    <a:pt x="1733074" y="1789635"/>
                    <a:pt x="1567744" y="1789635"/>
                  </a:cubicBezTo>
                  <a:lnTo>
                    <a:pt x="298756" y="1789635"/>
                  </a:lnTo>
                  <a:cubicBezTo>
                    <a:pt x="133425" y="1789635"/>
                    <a:pt x="0" y="1656210"/>
                    <a:pt x="0" y="149087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rgbClr val="DD2C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534442" y="806069"/>
              <a:ext cx="1867949" cy="1791085"/>
            </a:xfrm>
            <a:custGeom>
              <a:avLst/>
              <a:gdLst/>
              <a:ahLst/>
              <a:cxnLst/>
              <a:rect l="l" t="t" r="r" b="b"/>
              <a:pathLst>
                <a:path w="1867949" h="1791085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9194" y="0"/>
                  </a:lnTo>
                  <a:cubicBezTo>
                    <a:pt x="1734525" y="0"/>
                    <a:pt x="1867950" y="133425"/>
                    <a:pt x="1867950" y="298756"/>
                  </a:cubicBezTo>
                  <a:lnTo>
                    <a:pt x="1867950" y="1492329"/>
                  </a:lnTo>
                  <a:cubicBezTo>
                    <a:pt x="1867950" y="1657660"/>
                    <a:pt x="1734525" y="1791085"/>
                    <a:pt x="1569194" y="1791085"/>
                  </a:cubicBezTo>
                  <a:lnTo>
                    <a:pt x="298756" y="1791085"/>
                  </a:lnTo>
                  <a:cubicBezTo>
                    <a:pt x="133425" y="1791085"/>
                    <a:pt x="0" y="1657660"/>
                    <a:pt x="0" y="149232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rgbClr val="000000">
                <a:alpha val="4667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609856" y="853928"/>
              <a:ext cx="1737425" cy="1660560"/>
            </a:xfrm>
            <a:custGeom>
              <a:avLst/>
              <a:gdLst/>
              <a:ahLst/>
              <a:cxnLst/>
              <a:rect l="l" t="t" r="r" b="b"/>
              <a:pathLst>
                <a:path w="1737425" h="1660560" extrusionOk="0">
                  <a:moveTo>
                    <a:pt x="1450" y="277002"/>
                  </a:moveTo>
                  <a:cubicBezTo>
                    <a:pt x="1450" y="124723"/>
                    <a:pt x="124723" y="0"/>
                    <a:pt x="278452" y="0"/>
                  </a:cubicBezTo>
                  <a:lnTo>
                    <a:pt x="1460423" y="0"/>
                  </a:lnTo>
                  <a:cubicBezTo>
                    <a:pt x="1612702" y="0"/>
                    <a:pt x="1737425" y="123273"/>
                    <a:pt x="1737425" y="277002"/>
                  </a:cubicBezTo>
                  <a:lnTo>
                    <a:pt x="1737425" y="1383559"/>
                  </a:lnTo>
                  <a:cubicBezTo>
                    <a:pt x="1737425" y="1535837"/>
                    <a:pt x="1614152" y="1660561"/>
                    <a:pt x="1460423" y="1660561"/>
                  </a:cubicBezTo>
                  <a:lnTo>
                    <a:pt x="277002" y="1660561"/>
                  </a:lnTo>
                  <a:cubicBezTo>
                    <a:pt x="124723" y="1660561"/>
                    <a:pt x="0" y="1537288"/>
                    <a:pt x="0" y="1383559"/>
                  </a:cubicBezTo>
                  <a:lnTo>
                    <a:pt x="0" y="277002"/>
                  </a:lnTo>
                  <a:close/>
                </a:path>
              </a:pathLst>
            </a:custGeom>
            <a:solidFill>
              <a:srgbClr val="DD2C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605505" y="842325"/>
              <a:ext cx="1735974" cy="509045"/>
            </a:xfrm>
            <a:custGeom>
              <a:avLst/>
              <a:gdLst/>
              <a:ahLst/>
              <a:cxnLst/>
              <a:rect l="l" t="t" r="r" b="b"/>
              <a:pathLst>
                <a:path w="1735974" h="509045" extrusionOk="0">
                  <a:moveTo>
                    <a:pt x="277002" y="0"/>
                  </a:moveTo>
                  <a:lnTo>
                    <a:pt x="1458973" y="0"/>
                  </a:lnTo>
                  <a:cubicBezTo>
                    <a:pt x="1611252" y="0"/>
                    <a:pt x="1735975" y="92817"/>
                    <a:pt x="1735975" y="207389"/>
                  </a:cubicBezTo>
                  <a:lnTo>
                    <a:pt x="1735975" y="509045"/>
                  </a:lnTo>
                  <a:cubicBezTo>
                    <a:pt x="1735975" y="394474"/>
                    <a:pt x="1612702" y="301656"/>
                    <a:pt x="1458973" y="301656"/>
                  </a:cubicBezTo>
                  <a:lnTo>
                    <a:pt x="277002" y="301656"/>
                  </a:lnTo>
                  <a:cubicBezTo>
                    <a:pt x="124723" y="301656"/>
                    <a:pt x="0" y="394474"/>
                    <a:pt x="0" y="509045"/>
                  </a:cubicBezTo>
                  <a:lnTo>
                    <a:pt x="0" y="208839"/>
                  </a:lnTo>
                  <a:cubicBezTo>
                    <a:pt x="0" y="94268"/>
                    <a:pt x="123273" y="0"/>
                    <a:pt x="277002" y="0"/>
                  </a:cubicBezTo>
                  <a:lnTo>
                    <a:pt x="277002" y="0"/>
                  </a:lnTo>
                  <a:close/>
                </a:path>
              </a:pathLst>
            </a:custGeom>
            <a:solidFill>
              <a:srgbClr val="FFFFFF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621458" y="2011244"/>
              <a:ext cx="1735974" cy="538050"/>
            </a:xfrm>
            <a:custGeom>
              <a:avLst/>
              <a:gdLst/>
              <a:ahLst/>
              <a:cxnLst/>
              <a:rect l="l" t="t" r="r" b="b"/>
              <a:pathLst>
                <a:path w="1735974" h="538050" extrusionOk="0">
                  <a:moveTo>
                    <a:pt x="0" y="0"/>
                  </a:moveTo>
                  <a:cubicBezTo>
                    <a:pt x="0" y="152278"/>
                    <a:pt x="123273" y="277002"/>
                    <a:pt x="277002" y="277002"/>
                  </a:cubicBezTo>
                  <a:lnTo>
                    <a:pt x="1458973" y="277002"/>
                  </a:lnTo>
                  <a:cubicBezTo>
                    <a:pt x="1611252" y="277002"/>
                    <a:pt x="1735975" y="153729"/>
                    <a:pt x="1735975" y="0"/>
                  </a:cubicBezTo>
                  <a:lnTo>
                    <a:pt x="1735975" y="261049"/>
                  </a:lnTo>
                  <a:cubicBezTo>
                    <a:pt x="1735975" y="413327"/>
                    <a:pt x="1612702" y="538051"/>
                    <a:pt x="1458973" y="538051"/>
                  </a:cubicBezTo>
                  <a:lnTo>
                    <a:pt x="277002" y="538051"/>
                  </a:lnTo>
                  <a:cubicBezTo>
                    <a:pt x="124723" y="538051"/>
                    <a:pt x="0" y="414778"/>
                    <a:pt x="0" y="26104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176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1892174" y="2306111"/>
              <a:ext cx="331073" cy="128859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3"/>
            <p:cNvSpPr/>
            <p:nvPr/>
          </p:nvSpPr>
          <p:spPr>
            <a:xfrm rot="9989412" flipH="1">
              <a:off x="839454" y="914260"/>
              <a:ext cx="393271" cy="153068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666121" y="1053675"/>
              <a:ext cx="139200" cy="139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8" name="Google Shape;158;p3"/>
          <p:cNvGrpSpPr/>
          <p:nvPr/>
        </p:nvGrpSpPr>
        <p:grpSpPr>
          <a:xfrm>
            <a:off x="4098390" y="4975047"/>
            <a:ext cx="1785945" cy="1743756"/>
            <a:chOff x="457578" y="746608"/>
            <a:chExt cx="2026029" cy="1978169"/>
          </a:xfrm>
        </p:grpSpPr>
        <p:sp>
          <p:nvSpPr>
            <p:cNvPr id="159" name="Google Shape;159;p3"/>
            <p:cNvSpPr/>
            <p:nvPr/>
          </p:nvSpPr>
          <p:spPr>
            <a:xfrm>
              <a:off x="457578" y="746608"/>
              <a:ext cx="2026029" cy="1978169"/>
            </a:xfrm>
            <a:custGeom>
              <a:avLst/>
              <a:gdLst/>
              <a:ahLst/>
              <a:cxnLst/>
              <a:rect l="l" t="t" r="r" b="b"/>
              <a:pathLst>
                <a:path w="2026029" h="1978169" extrusionOk="0">
                  <a:moveTo>
                    <a:pt x="0" y="329212"/>
                  </a:moveTo>
                  <a:cubicBezTo>
                    <a:pt x="0" y="147928"/>
                    <a:pt x="147928" y="0"/>
                    <a:pt x="329212" y="0"/>
                  </a:cubicBezTo>
                  <a:lnTo>
                    <a:pt x="1696818" y="0"/>
                  </a:lnTo>
                  <a:cubicBezTo>
                    <a:pt x="1879552" y="0"/>
                    <a:pt x="2026029" y="147928"/>
                    <a:pt x="2026029" y="329212"/>
                  </a:cubicBezTo>
                  <a:lnTo>
                    <a:pt x="2026029" y="1648959"/>
                  </a:lnTo>
                  <a:cubicBezTo>
                    <a:pt x="2026029" y="1831693"/>
                    <a:pt x="1878102" y="1978170"/>
                    <a:pt x="1696818" y="1978170"/>
                  </a:cubicBezTo>
                  <a:lnTo>
                    <a:pt x="329212" y="1978170"/>
                  </a:lnTo>
                  <a:cubicBezTo>
                    <a:pt x="147928" y="1978170"/>
                    <a:pt x="0" y="1831693"/>
                    <a:pt x="0" y="1648959"/>
                  </a:cubicBezTo>
                  <a:lnTo>
                    <a:pt x="0" y="329212"/>
                  </a:lnTo>
                  <a:close/>
                </a:path>
              </a:pathLst>
            </a:custGeom>
            <a:solidFill>
              <a:srgbClr val="000000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493834" y="749508"/>
              <a:ext cx="1952065" cy="1905656"/>
            </a:xfrm>
            <a:custGeom>
              <a:avLst/>
              <a:gdLst/>
              <a:ahLst/>
              <a:cxnLst/>
              <a:rect l="l" t="t" r="r" b="b"/>
              <a:pathLst>
                <a:path w="1952065" h="1905656" extrusionOk="0">
                  <a:moveTo>
                    <a:pt x="0" y="317609"/>
                  </a:moveTo>
                  <a:cubicBezTo>
                    <a:pt x="0" y="142127"/>
                    <a:pt x="142127" y="0"/>
                    <a:pt x="317609" y="0"/>
                  </a:cubicBezTo>
                  <a:lnTo>
                    <a:pt x="1634456" y="0"/>
                  </a:lnTo>
                  <a:cubicBezTo>
                    <a:pt x="1809939" y="0"/>
                    <a:pt x="1952065" y="142127"/>
                    <a:pt x="1952065" y="317609"/>
                  </a:cubicBezTo>
                  <a:lnTo>
                    <a:pt x="1952065" y="1588047"/>
                  </a:lnTo>
                  <a:cubicBezTo>
                    <a:pt x="1952065" y="1763530"/>
                    <a:pt x="1809939" y="1905657"/>
                    <a:pt x="1634456" y="1905657"/>
                  </a:cubicBezTo>
                  <a:lnTo>
                    <a:pt x="317609" y="1905657"/>
                  </a:lnTo>
                  <a:cubicBezTo>
                    <a:pt x="142127" y="1905657"/>
                    <a:pt x="0" y="1763530"/>
                    <a:pt x="0" y="1588047"/>
                  </a:cubicBezTo>
                  <a:lnTo>
                    <a:pt x="0" y="317609"/>
                  </a:lnTo>
                  <a:close/>
                </a:path>
              </a:pathLst>
            </a:custGeom>
            <a:solidFill>
              <a:srgbClr val="E7E0C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547494" y="798817"/>
              <a:ext cx="1866499" cy="1789634"/>
            </a:xfrm>
            <a:custGeom>
              <a:avLst/>
              <a:gdLst/>
              <a:ahLst/>
              <a:cxnLst/>
              <a:rect l="l" t="t" r="r" b="b"/>
              <a:pathLst>
                <a:path w="1866499" h="1789634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7744" y="0"/>
                  </a:lnTo>
                  <a:cubicBezTo>
                    <a:pt x="1733074" y="0"/>
                    <a:pt x="1866499" y="133425"/>
                    <a:pt x="1866499" y="298756"/>
                  </a:cubicBezTo>
                  <a:lnTo>
                    <a:pt x="1866499" y="1490879"/>
                  </a:lnTo>
                  <a:cubicBezTo>
                    <a:pt x="1866499" y="1656210"/>
                    <a:pt x="1733074" y="1789635"/>
                    <a:pt x="1567744" y="1789635"/>
                  </a:cubicBezTo>
                  <a:lnTo>
                    <a:pt x="298756" y="1789635"/>
                  </a:lnTo>
                  <a:cubicBezTo>
                    <a:pt x="133425" y="1789635"/>
                    <a:pt x="0" y="1656210"/>
                    <a:pt x="0" y="149087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rgbClr val="91C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534442" y="806069"/>
              <a:ext cx="1867949" cy="1791085"/>
            </a:xfrm>
            <a:custGeom>
              <a:avLst/>
              <a:gdLst/>
              <a:ahLst/>
              <a:cxnLst/>
              <a:rect l="l" t="t" r="r" b="b"/>
              <a:pathLst>
                <a:path w="1867949" h="1791085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9194" y="0"/>
                  </a:lnTo>
                  <a:cubicBezTo>
                    <a:pt x="1734525" y="0"/>
                    <a:pt x="1867950" y="133425"/>
                    <a:pt x="1867950" y="298756"/>
                  </a:cubicBezTo>
                  <a:lnTo>
                    <a:pt x="1867950" y="1492329"/>
                  </a:lnTo>
                  <a:cubicBezTo>
                    <a:pt x="1867950" y="1657660"/>
                    <a:pt x="1734525" y="1791085"/>
                    <a:pt x="1569194" y="1791085"/>
                  </a:cubicBezTo>
                  <a:lnTo>
                    <a:pt x="298756" y="1791085"/>
                  </a:lnTo>
                  <a:cubicBezTo>
                    <a:pt x="133425" y="1791085"/>
                    <a:pt x="0" y="1657660"/>
                    <a:pt x="0" y="149232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rgbClr val="000000">
                <a:alpha val="4667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609856" y="853928"/>
              <a:ext cx="1737425" cy="1660560"/>
            </a:xfrm>
            <a:custGeom>
              <a:avLst/>
              <a:gdLst/>
              <a:ahLst/>
              <a:cxnLst/>
              <a:rect l="l" t="t" r="r" b="b"/>
              <a:pathLst>
                <a:path w="1737425" h="1660560" extrusionOk="0">
                  <a:moveTo>
                    <a:pt x="1450" y="277002"/>
                  </a:moveTo>
                  <a:cubicBezTo>
                    <a:pt x="1450" y="124723"/>
                    <a:pt x="124723" y="0"/>
                    <a:pt x="278452" y="0"/>
                  </a:cubicBezTo>
                  <a:lnTo>
                    <a:pt x="1460423" y="0"/>
                  </a:lnTo>
                  <a:cubicBezTo>
                    <a:pt x="1612702" y="0"/>
                    <a:pt x="1737425" y="123273"/>
                    <a:pt x="1737425" y="277002"/>
                  </a:cubicBezTo>
                  <a:lnTo>
                    <a:pt x="1737425" y="1383559"/>
                  </a:lnTo>
                  <a:cubicBezTo>
                    <a:pt x="1737425" y="1535837"/>
                    <a:pt x="1614152" y="1660561"/>
                    <a:pt x="1460423" y="1660561"/>
                  </a:cubicBezTo>
                  <a:lnTo>
                    <a:pt x="277002" y="1660561"/>
                  </a:lnTo>
                  <a:cubicBezTo>
                    <a:pt x="124723" y="1660561"/>
                    <a:pt x="0" y="1537288"/>
                    <a:pt x="0" y="1383559"/>
                  </a:cubicBezTo>
                  <a:lnTo>
                    <a:pt x="0" y="277002"/>
                  </a:lnTo>
                  <a:close/>
                </a:path>
              </a:pathLst>
            </a:custGeom>
            <a:solidFill>
              <a:srgbClr val="91C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605505" y="842325"/>
              <a:ext cx="1735974" cy="509045"/>
            </a:xfrm>
            <a:custGeom>
              <a:avLst/>
              <a:gdLst/>
              <a:ahLst/>
              <a:cxnLst/>
              <a:rect l="l" t="t" r="r" b="b"/>
              <a:pathLst>
                <a:path w="1735974" h="509045" extrusionOk="0">
                  <a:moveTo>
                    <a:pt x="277002" y="0"/>
                  </a:moveTo>
                  <a:lnTo>
                    <a:pt x="1458973" y="0"/>
                  </a:lnTo>
                  <a:cubicBezTo>
                    <a:pt x="1611252" y="0"/>
                    <a:pt x="1735975" y="92817"/>
                    <a:pt x="1735975" y="207389"/>
                  </a:cubicBezTo>
                  <a:lnTo>
                    <a:pt x="1735975" y="509045"/>
                  </a:lnTo>
                  <a:cubicBezTo>
                    <a:pt x="1735975" y="394474"/>
                    <a:pt x="1612702" y="301656"/>
                    <a:pt x="1458973" y="301656"/>
                  </a:cubicBezTo>
                  <a:lnTo>
                    <a:pt x="277002" y="301656"/>
                  </a:lnTo>
                  <a:cubicBezTo>
                    <a:pt x="124723" y="301656"/>
                    <a:pt x="0" y="394474"/>
                    <a:pt x="0" y="509045"/>
                  </a:cubicBezTo>
                  <a:lnTo>
                    <a:pt x="0" y="208839"/>
                  </a:lnTo>
                  <a:cubicBezTo>
                    <a:pt x="0" y="94268"/>
                    <a:pt x="123273" y="0"/>
                    <a:pt x="277002" y="0"/>
                  </a:cubicBezTo>
                  <a:lnTo>
                    <a:pt x="277002" y="0"/>
                  </a:lnTo>
                  <a:close/>
                </a:path>
              </a:pathLst>
            </a:custGeom>
            <a:solidFill>
              <a:srgbClr val="FFFFFF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621458" y="2011244"/>
              <a:ext cx="1735974" cy="538050"/>
            </a:xfrm>
            <a:custGeom>
              <a:avLst/>
              <a:gdLst/>
              <a:ahLst/>
              <a:cxnLst/>
              <a:rect l="l" t="t" r="r" b="b"/>
              <a:pathLst>
                <a:path w="1735974" h="538050" extrusionOk="0">
                  <a:moveTo>
                    <a:pt x="0" y="0"/>
                  </a:moveTo>
                  <a:cubicBezTo>
                    <a:pt x="0" y="152278"/>
                    <a:pt x="123273" y="277002"/>
                    <a:pt x="277002" y="277002"/>
                  </a:cubicBezTo>
                  <a:lnTo>
                    <a:pt x="1458973" y="277002"/>
                  </a:lnTo>
                  <a:cubicBezTo>
                    <a:pt x="1611252" y="277002"/>
                    <a:pt x="1735975" y="153729"/>
                    <a:pt x="1735975" y="0"/>
                  </a:cubicBezTo>
                  <a:lnTo>
                    <a:pt x="1735975" y="261049"/>
                  </a:lnTo>
                  <a:cubicBezTo>
                    <a:pt x="1735975" y="413327"/>
                    <a:pt x="1612702" y="538051"/>
                    <a:pt x="1458973" y="538051"/>
                  </a:cubicBezTo>
                  <a:lnTo>
                    <a:pt x="277002" y="538051"/>
                  </a:lnTo>
                  <a:cubicBezTo>
                    <a:pt x="124723" y="538051"/>
                    <a:pt x="0" y="414778"/>
                    <a:pt x="0" y="26104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176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1892174" y="2306111"/>
              <a:ext cx="331073" cy="128859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3"/>
            <p:cNvSpPr/>
            <p:nvPr/>
          </p:nvSpPr>
          <p:spPr>
            <a:xfrm rot="9989412" flipH="1">
              <a:off x="839454" y="914260"/>
              <a:ext cx="393271" cy="153068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666121" y="1053675"/>
              <a:ext cx="139200" cy="139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9" name="Google Shape;169;p3"/>
          <p:cNvGrpSpPr/>
          <p:nvPr/>
        </p:nvGrpSpPr>
        <p:grpSpPr>
          <a:xfrm>
            <a:off x="4502358" y="5437025"/>
            <a:ext cx="930216" cy="837977"/>
            <a:chOff x="1465310" y="-1074201"/>
            <a:chExt cx="1192432" cy="1074192"/>
          </a:xfrm>
        </p:grpSpPr>
        <p:sp>
          <p:nvSpPr>
            <p:cNvPr id="170" name="Google Shape;170;p3"/>
            <p:cNvSpPr/>
            <p:nvPr/>
          </p:nvSpPr>
          <p:spPr>
            <a:xfrm rot="3267739">
              <a:off x="1393973" y="-386489"/>
              <a:ext cx="645174" cy="15676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 rot="7717122">
              <a:off x="1588943" y="-619105"/>
              <a:ext cx="1240598" cy="156908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" name="Google Shape;172;p3"/>
          <p:cNvGrpSpPr/>
          <p:nvPr/>
        </p:nvGrpSpPr>
        <p:grpSpPr>
          <a:xfrm rot="179007">
            <a:off x="6791662" y="5421648"/>
            <a:ext cx="770151" cy="832399"/>
            <a:chOff x="3192271" y="-549826"/>
            <a:chExt cx="987300" cy="1067100"/>
          </a:xfrm>
        </p:grpSpPr>
        <p:sp>
          <p:nvSpPr>
            <p:cNvPr id="173" name="Google Shape;173;p3"/>
            <p:cNvSpPr/>
            <p:nvPr/>
          </p:nvSpPr>
          <p:spPr>
            <a:xfrm rot="7717122">
              <a:off x="3065618" y="-94730"/>
              <a:ext cx="1240598" cy="156908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 rot="2703527">
              <a:off x="3065646" y="-94754"/>
              <a:ext cx="1240549" cy="156978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5" name="Google Shape;175;p3"/>
          <p:cNvSpPr txBox="1">
            <a:spLocks noGrp="1"/>
          </p:cNvSpPr>
          <p:nvPr>
            <p:ph type="title"/>
          </p:nvPr>
        </p:nvSpPr>
        <p:spPr>
          <a:xfrm>
            <a:off x="1716725" y="1660175"/>
            <a:ext cx="8768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700"/>
              <a:buFont typeface="Ranchers"/>
              <a:buNone/>
              <a:defRPr sz="3700">
                <a:latin typeface="Ranchers"/>
                <a:ea typeface="Ranchers"/>
                <a:cs typeface="Ranchers"/>
                <a:sym typeface="Rancher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700"/>
              <a:buFont typeface="Anton"/>
              <a:buNone/>
              <a:defRPr sz="3700"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700"/>
              <a:buFont typeface="Anton"/>
              <a:buNone/>
              <a:defRPr sz="3700"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700"/>
              <a:buFont typeface="Anton"/>
              <a:buNone/>
              <a:defRPr sz="3700"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700"/>
              <a:buFont typeface="Anton"/>
              <a:buNone/>
              <a:defRPr sz="3700"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700"/>
              <a:buFont typeface="Anton"/>
              <a:buNone/>
              <a:defRPr sz="3700"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700"/>
              <a:buFont typeface="Anton"/>
              <a:buNone/>
              <a:defRPr sz="3700"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700"/>
              <a:buFont typeface="Anton"/>
              <a:buNone/>
              <a:defRPr sz="3700"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700"/>
              <a:buFont typeface="Anton"/>
              <a:buNone/>
              <a:defRPr sz="3700"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176" name="Google Shape;176;p3"/>
          <p:cNvSpPr txBox="1">
            <a:spLocks noGrp="1"/>
          </p:cNvSpPr>
          <p:nvPr>
            <p:ph type="body" idx="1"/>
          </p:nvPr>
        </p:nvSpPr>
        <p:spPr>
          <a:xfrm>
            <a:off x="1918100" y="2499875"/>
            <a:ext cx="8237700" cy="246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 Medium"/>
              <a:buChar char="●"/>
              <a:defRPr sz="2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lvl="1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1371600" lvl="2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lvl="3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●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2286000" lvl="4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L="2743200" lvl="5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L="3200400" lvl="6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●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L="3657600" lvl="7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L="4114800" lvl="8" indent="-349250" algn="ctr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177" name="Google Shape;177;p3"/>
          <p:cNvSpPr txBox="1"/>
          <p:nvPr/>
        </p:nvSpPr>
        <p:spPr>
          <a:xfrm rot="5400000">
            <a:off x="-691975" y="62170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0000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ist">
  <p:cSld name="CUSTOM_14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">
            <a:hlinkClick r:id="rId2" action="ppaction://hlinksldjump"/>
          </p:cNvPr>
          <p:cNvSpPr/>
          <p:nvPr/>
        </p:nvSpPr>
        <p:spPr>
          <a:xfrm>
            <a:off x="-76475" y="-54625"/>
            <a:ext cx="12333900" cy="70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4">
            <a:hlinkClick r:id="rId3" action="ppaction://hlinksldjump"/>
          </p:cNvPr>
          <p:cNvSpPr/>
          <p:nvPr/>
        </p:nvSpPr>
        <p:spPr>
          <a:xfrm>
            <a:off x="298825" y="730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4">
            <a:hlinkClick r:id="rId4" action="ppaction://hlinksldjump"/>
          </p:cNvPr>
          <p:cNvSpPr/>
          <p:nvPr/>
        </p:nvSpPr>
        <p:spPr>
          <a:xfrm>
            <a:off x="2647100" y="730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4">
            <a:hlinkClick r:id="rId5" action="ppaction://hlinksldjump"/>
          </p:cNvPr>
          <p:cNvSpPr/>
          <p:nvPr/>
        </p:nvSpPr>
        <p:spPr>
          <a:xfrm>
            <a:off x="5042700" y="730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4">
            <a:hlinkClick r:id="rId6" action="ppaction://hlinksldjump"/>
          </p:cNvPr>
          <p:cNvSpPr/>
          <p:nvPr/>
        </p:nvSpPr>
        <p:spPr>
          <a:xfrm>
            <a:off x="7540825" y="730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4">
            <a:hlinkClick r:id="rId7" action="ppaction://hlinksldjump"/>
          </p:cNvPr>
          <p:cNvSpPr/>
          <p:nvPr/>
        </p:nvSpPr>
        <p:spPr>
          <a:xfrm>
            <a:off x="9936425" y="730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4">
            <a:hlinkClick r:id="rId8" action="ppaction://hlinksldjump"/>
          </p:cNvPr>
          <p:cNvSpPr/>
          <p:nvPr/>
        </p:nvSpPr>
        <p:spPr>
          <a:xfrm>
            <a:off x="222625" y="25114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4">
            <a:hlinkClick r:id="rId9" action="ppaction://hlinksldjump"/>
          </p:cNvPr>
          <p:cNvSpPr/>
          <p:nvPr/>
        </p:nvSpPr>
        <p:spPr>
          <a:xfrm>
            <a:off x="2647100" y="25114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4">
            <a:hlinkClick r:id="rId10" action="ppaction://hlinksldjump"/>
          </p:cNvPr>
          <p:cNvSpPr/>
          <p:nvPr/>
        </p:nvSpPr>
        <p:spPr>
          <a:xfrm>
            <a:off x="5118900" y="25114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4">
            <a:hlinkClick r:id="rId11" action="ppaction://hlinksldjump"/>
          </p:cNvPr>
          <p:cNvSpPr/>
          <p:nvPr/>
        </p:nvSpPr>
        <p:spPr>
          <a:xfrm>
            <a:off x="7464625" y="25114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4">
            <a:hlinkClick r:id="rId12" action="ppaction://hlinksldjump"/>
          </p:cNvPr>
          <p:cNvSpPr/>
          <p:nvPr/>
        </p:nvSpPr>
        <p:spPr>
          <a:xfrm>
            <a:off x="9936425" y="25114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4">
            <a:hlinkClick r:id="rId13" action="ppaction://hlinksldjump"/>
          </p:cNvPr>
          <p:cNvSpPr/>
          <p:nvPr/>
        </p:nvSpPr>
        <p:spPr>
          <a:xfrm>
            <a:off x="222625" y="47974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4">
            <a:hlinkClick r:id="rId14" action="ppaction://hlinksldjump"/>
          </p:cNvPr>
          <p:cNvSpPr/>
          <p:nvPr/>
        </p:nvSpPr>
        <p:spPr>
          <a:xfrm>
            <a:off x="2647100" y="47974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4">
            <a:hlinkClick r:id="rId15" action="ppaction://hlinksldjump"/>
          </p:cNvPr>
          <p:cNvSpPr/>
          <p:nvPr/>
        </p:nvSpPr>
        <p:spPr>
          <a:xfrm>
            <a:off x="5118900" y="47974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4">
            <a:hlinkClick r:id="rId16" action="ppaction://hlinksldjump"/>
          </p:cNvPr>
          <p:cNvSpPr/>
          <p:nvPr/>
        </p:nvSpPr>
        <p:spPr>
          <a:xfrm>
            <a:off x="7464625" y="47974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4">
            <a:hlinkClick r:id="rId17" action="ppaction://hlinksldjump"/>
          </p:cNvPr>
          <p:cNvSpPr/>
          <p:nvPr/>
        </p:nvSpPr>
        <p:spPr>
          <a:xfrm>
            <a:off x="9860225" y="4797450"/>
            <a:ext cx="2106600" cy="1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4"/>
          <p:cNvSpPr txBox="1"/>
          <p:nvPr/>
        </p:nvSpPr>
        <p:spPr>
          <a:xfrm rot="5400000">
            <a:off x="-691975" y="62170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0000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alse">
  <p:cSld name="CUSTOM_10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"/>
          <p:cNvSpPr/>
          <p:nvPr/>
        </p:nvSpPr>
        <p:spPr>
          <a:xfrm>
            <a:off x="9825" y="0"/>
            <a:ext cx="12192000" cy="6858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9" name="Google Shape;199;p5"/>
          <p:cNvSpPr/>
          <p:nvPr/>
        </p:nvSpPr>
        <p:spPr>
          <a:xfrm>
            <a:off x="1495968" y="498580"/>
            <a:ext cx="9101400" cy="6098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367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09600" sx="104000" sy="104000" algn="ctr" rotWithShape="0">
              <a:srgbClr val="000000">
                <a:alpha val="3882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0" name="Google Shape;200;p5"/>
          <p:cNvGrpSpPr/>
          <p:nvPr/>
        </p:nvGrpSpPr>
        <p:grpSpPr>
          <a:xfrm>
            <a:off x="5153704" y="5"/>
            <a:ext cx="1785945" cy="1743756"/>
            <a:chOff x="457578" y="746608"/>
            <a:chExt cx="2026029" cy="1978169"/>
          </a:xfrm>
        </p:grpSpPr>
        <p:sp>
          <p:nvSpPr>
            <p:cNvPr id="201" name="Google Shape;201;p5"/>
            <p:cNvSpPr/>
            <p:nvPr/>
          </p:nvSpPr>
          <p:spPr>
            <a:xfrm>
              <a:off x="457578" y="746608"/>
              <a:ext cx="2026029" cy="1978169"/>
            </a:xfrm>
            <a:custGeom>
              <a:avLst/>
              <a:gdLst/>
              <a:ahLst/>
              <a:cxnLst/>
              <a:rect l="l" t="t" r="r" b="b"/>
              <a:pathLst>
                <a:path w="2026029" h="1978169" extrusionOk="0">
                  <a:moveTo>
                    <a:pt x="0" y="329212"/>
                  </a:moveTo>
                  <a:cubicBezTo>
                    <a:pt x="0" y="147928"/>
                    <a:pt x="147928" y="0"/>
                    <a:pt x="329212" y="0"/>
                  </a:cubicBezTo>
                  <a:lnTo>
                    <a:pt x="1696818" y="0"/>
                  </a:lnTo>
                  <a:cubicBezTo>
                    <a:pt x="1879552" y="0"/>
                    <a:pt x="2026029" y="147928"/>
                    <a:pt x="2026029" y="329212"/>
                  </a:cubicBezTo>
                  <a:lnTo>
                    <a:pt x="2026029" y="1648959"/>
                  </a:lnTo>
                  <a:cubicBezTo>
                    <a:pt x="2026029" y="1831693"/>
                    <a:pt x="1878102" y="1978170"/>
                    <a:pt x="1696818" y="1978170"/>
                  </a:cubicBezTo>
                  <a:lnTo>
                    <a:pt x="329212" y="1978170"/>
                  </a:lnTo>
                  <a:cubicBezTo>
                    <a:pt x="147928" y="1978170"/>
                    <a:pt x="0" y="1831693"/>
                    <a:pt x="0" y="1648959"/>
                  </a:cubicBezTo>
                  <a:lnTo>
                    <a:pt x="0" y="329212"/>
                  </a:lnTo>
                  <a:close/>
                </a:path>
              </a:pathLst>
            </a:custGeom>
            <a:solidFill>
              <a:srgbClr val="000000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5"/>
            <p:cNvSpPr/>
            <p:nvPr/>
          </p:nvSpPr>
          <p:spPr>
            <a:xfrm>
              <a:off x="493834" y="749508"/>
              <a:ext cx="1952065" cy="1905656"/>
            </a:xfrm>
            <a:custGeom>
              <a:avLst/>
              <a:gdLst/>
              <a:ahLst/>
              <a:cxnLst/>
              <a:rect l="l" t="t" r="r" b="b"/>
              <a:pathLst>
                <a:path w="1952065" h="1905656" extrusionOk="0">
                  <a:moveTo>
                    <a:pt x="0" y="317609"/>
                  </a:moveTo>
                  <a:cubicBezTo>
                    <a:pt x="0" y="142127"/>
                    <a:pt x="142127" y="0"/>
                    <a:pt x="317609" y="0"/>
                  </a:cubicBezTo>
                  <a:lnTo>
                    <a:pt x="1634456" y="0"/>
                  </a:lnTo>
                  <a:cubicBezTo>
                    <a:pt x="1809939" y="0"/>
                    <a:pt x="1952065" y="142127"/>
                    <a:pt x="1952065" y="317609"/>
                  </a:cubicBezTo>
                  <a:lnTo>
                    <a:pt x="1952065" y="1588047"/>
                  </a:lnTo>
                  <a:cubicBezTo>
                    <a:pt x="1952065" y="1763530"/>
                    <a:pt x="1809939" y="1905657"/>
                    <a:pt x="1634456" y="1905657"/>
                  </a:cubicBezTo>
                  <a:lnTo>
                    <a:pt x="317609" y="1905657"/>
                  </a:lnTo>
                  <a:cubicBezTo>
                    <a:pt x="142127" y="1905657"/>
                    <a:pt x="0" y="1763530"/>
                    <a:pt x="0" y="1588047"/>
                  </a:cubicBezTo>
                  <a:lnTo>
                    <a:pt x="0" y="317609"/>
                  </a:lnTo>
                  <a:close/>
                </a:path>
              </a:pathLst>
            </a:custGeom>
            <a:solidFill>
              <a:srgbClr val="E7E0C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5"/>
            <p:cNvSpPr/>
            <p:nvPr/>
          </p:nvSpPr>
          <p:spPr>
            <a:xfrm>
              <a:off x="547494" y="798817"/>
              <a:ext cx="1866499" cy="1789634"/>
            </a:xfrm>
            <a:custGeom>
              <a:avLst/>
              <a:gdLst/>
              <a:ahLst/>
              <a:cxnLst/>
              <a:rect l="l" t="t" r="r" b="b"/>
              <a:pathLst>
                <a:path w="1866499" h="1789634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7744" y="0"/>
                  </a:lnTo>
                  <a:cubicBezTo>
                    <a:pt x="1733074" y="0"/>
                    <a:pt x="1866499" y="133425"/>
                    <a:pt x="1866499" y="298756"/>
                  </a:cubicBezTo>
                  <a:lnTo>
                    <a:pt x="1866499" y="1490879"/>
                  </a:lnTo>
                  <a:cubicBezTo>
                    <a:pt x="1866499" y="1656210"/>
                    <a:pt x="1733074" y="1789635"/>
                    <a:pt x="1567744" y="1789635"/>
                  </a:cubicBezTo>
                  <a:lnTo>
                    <a:pt x="298756" y="1789635"/>
                  </a:lnTo>
                  <a:cubicBezTo>
                    <a:pt x="133425" y="1789635"/>
                    <a:pt x="0" y="1656210"/>
                    <a:pt x="0" y="149087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rgbClr val="DD2C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5"/>
            <p:cNvSpPr/>
            <p:nvPr/>
          </p:nvSpPr>
          <p:spPr>
            <a:xfrm>
              <a:off x="534442" y="806069"/>
              <a:ext cx="1867949" cy="1791085"/>
            </a:xfrm>
            <a:custGeom>
              <a:avLst/>
              <a:gdLst/>
              <a:ahLst/>
              <a:cxnLst/>
              <a:rect l="l" t="t" r="r" b="b"/>
              <a:pathLst>
                <a:path w="1867949" h="1791085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9194" y="0"/>
                  </a:lnTo>
                  <a:cubicBezTo>
                    <a:pt x="1734525" y="0"/>
                    <a:pt x="1867950" y="133425"/>
                    <a:pt x="1867950" y="298756"/>
                  </a:cubicBezTo>
                  <a:lnTo>
                    <a:pt x="1867950" y="1492329"/>
                  </a:lnTo>
                  <a:cubicBezTo>
                    <a:pt x="1867950" y="1657660"/>
                    <a:pt x="1734525" y="1791085"/>
                    <a:pt x="1569194" y="1791085"/>
                  </a:cubicBezTo>
                  <a:lnTo>
                    <a:pt x="298756" y="1791085"/>
                  </a:lnTo>
                  <a:cubicBezTo>
                    <a:pt x="133425" y="1791085"/>
                    <a:pt x="0" y="1657660"/>
                    <a:pt x="0" y="149232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rgbClr val="000000">
                <a:alpha val="4667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5"/>
            <p:cNvSpPr/>
            <p:nvPr/>
          </p:nvSpPr>
          <p:spPr>
            <a:xfrm>
              <a:off x="609856" y="853928"/>
              <a:ext cx="1737425" cy="1660560"/>
            </a:xfrm>
            <a:custGeom>
              <a:avLst/>
              <a:gdLst/>
              <a:ahLst/>
              <a:cxnLst/>
              <a:rect l="l" t="t" r="r" b="b"/>
              <a:pathLst>
                <a:path w="1737425" h="1660560" extrusionOk="0">
                  <a:moveTo>
                    <a:pt x="1450" y="277002"/>
                  </a:moveTo>
                  <a:cubicBezTo>
                    <a:pt x="1450" y="124723"/>
                    <a:pt x="124723" y="0"/>
                    <a:pt x="278452" y="0"/>
                  </a:cubicBezTo>
                  <a:lnTo>
                    <a:pt x="1460423" y="0"/>
                  </a:lnTo>
                  <a:cubicBezTo>
                    <a:pt x="1612702" y="0"/>
                    <a:pt x="1737425" y="123273"/>
                    <a:pt x="1737425" y="277002"/>
                  </a:cubicBezTo>
                  <a:lnTo>
                    <a:pt x="1737425" y="1383559"/>
                  </a:lnTo>
                  <a:cubicBezTo>
                    <a:pt x="1737425" y="1535837"/>
                    <a:pt x="1614152" y="1660561"/>
                    <a:pt x="1460423" y="1660561"/>
                  </a:cubicBezTo>
                  <a:lnTo>
                    <a:pt x="277002" y="1660561"/>
                  </a:lnTo>
                  <a:cubicBezTo>
                    <a:pt x="124723" y="1660561"/>
                    <a:pt x="0" y="1537288"/>
                    <a:pt x="0" y="1383559"/>
                  </a:cubicBezTo>
                  <a:lnTo>
                    <a:pt x="0" y="277002"/>
                  </a:lnTo>
                  <a:close/>
                </a:path>
              </a:pathLst>
            </a:custGeom>
            <a:solidFill>
              <a:srgbClr val="DD2C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5"/>
            <p:cNvSpPr/>
            <p:nvPr/>
          </p:nvSpPr>
          <p:spPr>
            <a:xfrm>
              <a:off x="605505" y="842325"/>
              <a:ext cx="1735974" cy="509045"/>
            </a:xfrm>
            <a:custGeom>
              <a:avLst/>
              <a:gdLst/>
              <a:ahLst/>
              <a:cxnLst/>
              <a:rect l="l" t="t" r="r" b="b"/>
              <a:pathLst>
                <a:path w="1735974" h="509045" extrusionOk="0">
                  <a:moveTo>
                    <a:pt x="277002" y="0"/>
                  </a:moveTo>
                  <a:lnTo>
                    <a:pt x="1458973" y="0"/>
                  </a:lnTo>
                  <a:cubicBezTo>
                    <a:pt x="1611252" y="0"/>
                    <a:pt x="1735975" y="92817"/>
                    <a:pt x="1735975" y="207389"/>
                  </a:cubicBezTo>
                  <a:lnTo>
                    <a:pt x="1735975" y="509045"/>
                  </a:lnTo>
                  <a:cubicBezTo>
                    <a:pt x="1735975" y="394474"/>
                    <a:pt x="1612702" y="301656"/>
                    <a:pt x="1458973" y="301656"/>
                  </a:cubicBezTo>
                  <a:lnTo>
                    <a:pt x="277002" y="301656"/>
                  </a:lnTo>
                  <a:cubicBezTo>
                    <a:pt x="124723" y="301656"/>
                    <a:pt x="0" y="394474"/>
                    <a:pt x="0" y="509045"/>
                  </a:cubicBezTo>
                  <a:lnTo>
                    <a:pt x="0" y="208839"/>
                  </a:lnTo>
                  <a:cubicBezTo>
                    <a:pt x="0" y="94268"/>
                    <a:pt x="123273" y="0"/>
                    <a:pt x="277002" y="0"/>
                  </a:cubicBezTo>
                  <a:lnTo>
                    <a:pt x="277002" y="0"/>
                  </a:lnTo>
                  <a:close/>
                </a:path>
              </a:pathLst>
            </a:custGeom>
            <a:solidFill>
              <a:srgbClr val="FFFFFF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5"/>
            <p:cNvSpPr/>
            <p:nvPr/>
          </p:nvSpPr>
          <p:spPr>
            <a:xfrm>
              <a:off x="621458" y="2011244"/>
              <a:ext cx="1735974" cy="538050"/>
            </a:xfrm>
            <a:custGeom>
              <a:avLst/>
              <a:gdLst/>
              <a:ahLst/>
              <a:cxnLst/>
              <a:rect l="l" t="t" r="r" b="b"/>
              <a:pathLst>
                <a:path w="1735974" h="538050" extrusionOk="0">
                  <a:moveTo>
                    <a:pt x="0" y="0"/>
                  </a:moveTo>
                  <a:cubicBezTo>
                    <a:pt x="0" y="152278"/>
                    <a:pt x="123273" y="277002"/>
                    <a:pt x="277002" y="277002"/>
                  </a:cubicBezTo>
                  <a:lnTo>
                    <a:pt x="1458973" y="277002"/>
                  </a:lnTo>
                  <a:cubicBezTo>
                    <a:pt x="1611252" y="277002"/>
                    <a:pt x="1735975" y="153729"/>
                    <a:pt x="1735975" y="0"/>
                  </a:cubicBezTo>
                  <a:lnTo>
                    <a:pt x="1735975" y="261049"/>
                  </a:lnTo>
                  <a:cubicBezTo>
                    <a:pt x="1735975" y="413327"/>
                    <a:pt x="1612702" y="538051"/>
                    <a:pt x="1458973" y="538051"/>
                  </a:cubicBezTo>
                  <a:lnTo>
                    <a:pt x="277002" y="538051"/>
                  </a:lnTo>
                  <a:cubicBezTo>
                    <a:pt x="124723" y="538051"/>
                    <a:pt x="0" y="414778"/>
                    <a:pt x="0" y="26104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176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5"/>
            <p:cNvSpPr/>
            <p:nvPr/>
          </p:nvSpPr>
          <p:spPr>
            <a:xfrm>
              <a:off x="1892174" y="2306111"/>
              <a:ext cx="331073" cy="128859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5"/>
            <p:cNvSpPr/>
            <p:nvPr/>
          </p:nvSpPr>
          <p:spPr>
            <a:xfrm rot="9989412" flipH="1">
              <a:off x="839454" y="914260"/>
              <a:ext cx="393271" cy="153068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5"/>
            <p:cNvSpPr/>
            <p:nvPr/>
          </p:nvSpPr>
          <p:spPr>
            <a:xfrm>
              <a:off x="666121" y="1053675"/>
              <a:ext cx="139200" cy="139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1" name="Google Shape;211;p5"/>
          <p:cNvGrpSpPr/>
          <p:nvPr/>
        </p:nvGrpSpPr>
        <p:grpSpPr>
          <a:xfrm rot="179007">
            <a:off x="5661599" y="455673"/>
            <a:ext cx="770151" cy="832399"/>
            <a:chOff x="3192271" y="-549826"/>
            <a:chExt cx="987300" cy="1067100"/>
          </a:xfrm>
        </p:grpSpPr>
        <p:sp>
          <p:nvSpPr>
            <p:cNvPr id="212" name="Google Shape;212;p5"/>
            <p:cNvSpPr/>
            <p:nvPr/>
          </p:nvSpPr>
          <p:spPr>
            <a:xfrm rot="7717122">
              <a:off x="3065618" y="-94730"/>
              <a:ext cx="1240598" cy="156908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5"/>
            <p:cNvSpPr/>
            <p:nvPr/>
          </p:nvSpPr>
          <p:spPr>
            <a:xfrm rot="2703527">
              <a:off x="3065646" y="-94754"/>
              <a:ext cx="1240549" cy="156978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4" name="Google Shape;214;p5"/>
          <p:cNvSpPr txBox="1">
            <a:spLocks noGrp="1"/>
          </p:cNvSpPr>
          <p:nvPr>
            <p:ph type="title"/>
          </p:nvPr>
        </p:nvSpPr>
        <p:spPr>
          <a:xfrm>
            <a:off x="1716725" y="2193575"/>
            <a:ext cx="8768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700"/>
              <a:buFont typeface="Ranchers"/>
              <a:buNone/>
              <a:defRPr sz="3700">
                <a:solidFill>
                  <a:schemeClr val="accent2"/>
                </a:solidFill>
                <a:latin typeface="Ranchers"/>
                <a:ea typeface="Ranchers"/>
                <a:cs typeface="Ranchers"/>
                <a:sym typeface="Rancher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700"/>
              <a:buFont typeface="Anton"/>
              <a:buNone/>
              <a:defRPr sz="3700">
                <a:solidFill>
                  <a:schemeClr val="accent2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700"/>
              <a:buFont typeface="Anton"/>
              <a:buNone/>
              <a:defRPr sz="3700">
                <a:solidFill>
                  <a:schemeClr val="accent2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700"/>
              <a:buFont typeface="Anton"/>
              <a:buNone/>
              <a:defRPr sz="3700">
                <a:solidFill>
                  <a:schemeClr val="accent2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700"/>
              <a:buFont typeface="Anton"/>
              <a:buNone/>
              <a:defRPr sz="3700">
                <a:solidFill>
                  <a:schemeClr val="accent2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700"/>
              <a:buFont typeface="Anton"/>
              <a:buNone/>
              <a:defRPr sz="3700">
                <a:solidFill>
                  <a:schemeClr val="accent2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700"/>
              <a:buFont typeface="Anton"/>
              <a:buNone/>
              <a:defRPr sz="3700">
                <a:solidFill>
                  <a:schemeClr val="accent2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700"/>
              <a:buFont typeface="Anton"/>
              <a:buNone/>
              <a:defRPr sz="3700">
                <a:solidFill>
                  <a:schemeClr val="accent2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700"/>
              <a:buFont typeface="Anton"/>
              <a:buNone/>
              <a:defRPr sz="3700">
                <a:solidFill>
                  <a:schemeClr val="accent2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215" name="Google Shape;215;p5"/>
          <p:cNvSpPr txBox="1">
            <a:spLocks noGrp="1"/>
          </p:cNvSpPr>
          <p:nvPr>
            <p:ph type="body" idx="1"/>
          </p:nvPr>
        </p:nvSpPr>
        <p:spPr>
          <a:xfrm>
            <a:off x="1918100" y="3033275"/>
            <a:ext cx="8237700" cy="246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 Medium"/>
              <a:buChar char="●"/>
              <a:defRPr sz="2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lvl="1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1371600" lvl="2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lvl="3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●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2286000" lvl="4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L="2743200" lvl="5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L="3200400" lvl="6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●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L="3657600" lvl="7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L="4114800" lvl="8" indent="-349250" algn="ctr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216" name="Google Shape;216;p5"/>
          <p:cNvSpPr/>
          <p:nvPr/>
        </p:nvSpPr>
        <p:spPr>
          <a:xfrm>
            <a:off x="9374550" y="4744974"/>
            <a:ext cx="2273121" cy="1997360"/>
          </a:xfrm>
          <a:custGeom>
            <a:avLst/>
            <a:gdLst/>
            <a:ahLst/>
            <a:cxnLst/>
            <a:rect l="l" t="t" r="r" b="b"/>
            <a:pathLst>
              <a:path w="2002750" h="2012453" extrusionOk="0">
                <a:moveTo>
                  <a:pt x="3301" y="762954"/>
                </a:moveTo>
                <a:cubicBezTo>
                  <a:pt x="43652" y="642880"/>
                  <a:pt x="528496" y="690923"/>
                  <a:pt x="694932" y="563777"/>
                </a:cubicBezTo>
                <a:cubicBezTo>
                  <a:pt x="861368" y="436631"/>
                  <a:pt x="891099" y="-6681"/>
                  <a:pt x="1001920" y="77"/>
                </a:cubicBezTo>
                <a:cubicBezTo>
                  <a:pt x="1112741" y="6835"/>
                  <a:pt x="1193423" y="477177"/>
                  <a:pt x="1359859" y="604323"/>
                </a:cubicBezTo>
                <a:cubicBezTo>
                  <a:pt x="1573419" y="657200"/>
                  <a:pt x="1965148" y="642461"/>
                  <a:pt x="2000539" y="762954"/>
                </a:cubicBezTo>
                <a:cubicBezTo>
                  <a:pt x="2035930" y="883447"/>
                  <a:pt x="1635780" y="1121554"/>
                  <a:pt x="1572207" y="1327281"/>
                </a:cubicBezTo>
                <a:cubicBezTo>
                  <a:pt x="1587838" y="1550625"/>
                  <a:pt x="1724533" y="1926816"/>
                  <a:pt x="1619100" y="1997314"/>
                </a:cubicBezTo>
                <a:cubicBezTo>
                  <a:pt x="1513667" y="2067812"/>
                  <a:pt x="1145335" y="1750268"/>
                  <a:pt x="939608" y="1750268"/>
                </a:cubicBezTo>
                <a:cubicBezTo>
                  <a:pt x="754652" y="1832617"/>
                  <a:pt x="465870" y="2074989"/>
                  <a:pt x="384740" y="1997314"/>
                </a:cubicBezTo>
                <a:cubicBezTo>
                  <a:pt x="303610" y="1919639"/>
                  <a:pt x="516401" y="1489947"/>
                  <a:pt x="452828" y="1284220"/>
                </a:cubicBezTo>
                <a:cubicBezTo>
                  <a:pt x="302986" y="1110465"/>
                  <a:pt x="-37050" y="883028"/>
                  <a:pt x="3301" y="762954"/>
                </a:cubicBezTo>
                <a:close/>
              </a:path>
            </a:pathLst>
          </a:custGeom>
          <a:gradFill>
            <a:gsLst>
              <a:gs pos="0">
                <a:srgbClr val="FFD85C"/>
              </a:gs>
              <a:gs pos="37000">
                <a:srgbClr val="FDBB00"/>
              </a:gs>
              <a:gs pos="100000">
                <a:srgbClr val="FDBB00"/>
              </a:gs>
            </a:gsLst>
            <a:path path="circle">
              <a:fillToRect l="50000" t="50000" r="50000" b="50000"/>
            </a:path>
            <a:tileRect/>
          </a:gra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28575" dir="240000" algn="ctr" rotWithShape="0">
              <a:srgbClr val="000000">
                <a:alpha val="63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5"/>
          <p:cNvSpPr/>
          <p:nvPr/>
        </p:nvSpPr>
        <p:spPr>
          <a:xfrm rot="10241445">
            <a:off x="9918665" y="5457401"/>
            <a:ext cx="1184906" cy="871356"/>
          </a:xfrm>
          <a:custGeom>
            <a:avLst/>
            <a:gdLst/>
            <a:ahLst/>
            <a:cxnLst/>
            <a:rect l="l" t="t" r="r" b="b"/>
            <a:pathLst>
              <a:path w="10653" h="7834" extrusionOk="0">
                <a:moveTo>
                  <a:pt x="3801" y="1"/>
                </a:moveTo>
                <a:lnTo>
                  <a:pt x="0" y="3195"/>
                </a:lnTo>
                <a:lnTo>
                  <a:pt x="3801" y="6371"/>
                </a:lnTo>
                <a:lnTo>
                  <a:pt x="3801" y="4640"/>
                </a:lnTo>
                <a:cubicBezTo>
                  <a:pt x="8475" y="4693"/>
                  <a:pt x="10652" y="7834"/>
                  <a:pt x="10652" y="7834"/>
                </a:cubicBezTo>
                <a:cubicBezTo>
                  <a:pt x="10652" y="7834"/>
                  <a:pt x="9653" y="1910"/>
                  <a:pt x="3801" y="1857"/>
                </a:cubicBezTo>
                <a:lnTo>
                  <a:pt x="3801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5">
            <a:hlinkClick r:id="rId2" action="ppaction://hlinksldjump"/>
          </p:cNvPr>
          <p:cNvSpPr/>
          <p:nvPr/>
        </p:nvSpPr>
        <p:spPr>
          <a:xfrm>
            <a:off x="9661325" y="5074850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5"/>
          <p:cNvSpPr txBox="1"/>
          <p:nvPr/>
        </p:nvSpPr>
        <p:spPr>
          <a:xfrm rot="5400000">
            <a:off x="-691975" y="62170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0000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">
  <p:cSld name="CUSTOM_1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6"/>
          <p:cNvSpPr/>
          <p:nvPr/>
        </p:nvSpPr>
        <p:spPr>
          <a:xfrm>
            <a:off x="9825" y="0"/>
            <a:ext cx="12192000" cy="6858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3" name="Google Shape;223;p6"/>
          <p:cNvSpPr/>
          <p:nvPr/>
        </p:nvSpPr>
        <p:spPr>
          <a:xfrm>
            <a:off x="1495968" y="498580"/>
            <a:ext cx="9101400" cy="6098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36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09600" sx="104000" sy="104000" algn="ctr" rotWithShape="0">
              <a:srgbClr val="000000">
                <a:alpha val="3882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4" name="Google Shape;224;p6"/>
          <p:cNvGrpSpPr/>
          <p:nvPr/>
        </p:nvGrpSpPr>
        <p:grpSpPr>
          <a:xfrm>
            <a:off x="5212852" y="-3"/>
            <a:ext cx="1785945" cy="1743756"/>
            <a:chOff x="457578" y="746608"/>
            <a:chExt cx="2026029" cy="1978169"/>
          </a:xfrm>
        </p:grpSpPr>
        <p:sp>
          <p:nvSpPr>
            <p:cNvPr id="225" name="Google Shape;225;p6"/>
            <p:cNvSpPr/>
            <p:nvPr/>
          </p:nvSpPr>
          <p:spPr>
            <a:xfrm>
              <a:off x="457578" y="746608"/>
              <a:ext cx="2026029" cy="1978169"/>
            </a:xfrm>
            <a:custGeom>
              <a:avLst/>
              <a:gdLst/>
              <a:ahLst/>
              <a:cxnLst/>
              <a:rect l="l" t="t" r="r" b="b"/>
              <a:pathLst>
                <a:path w="2026029" h="1978169" extrusionOk="0">
                  <a:moveTo>
                    <a:pt x="0" y="329212"/>
                  </a:moveTo>
                  <a:cubicBezTo>
                    <a:pt x="0" y="147928"/>
                    <a:pt x="147928" y="0"/>
                    <a:pt x="329212" y="0"/>
                  </a:cubicBezTo>
                  <a:lnTo>
                    <a:pt x="1696818" y="0"/>
                  </a:lnTo>
                  <a:cubicBezTo>
                    <a:pt x="1879552" y="0"/>
                    <a:pt x="2026029" y="147928"/>
                    <a:pt x="2026029" y="329212"/>
                  </a:cubicBezTo>
                  <a:lnTo>
                    <a:pt x="2026029" y="1648959"/>
                  </a:lnTo>
                  <a:cubicBezTo>
                    <a:pt x="2026029" y="1831693"/>
                    <a:pt x="1878102" y="1978170"/>
                    <a:pt x="1696818" y="1978170"/>
                  </a:cubicBezTo>
                  <a:lnTo>
                    <a:pt x="329212" y="1978170"/>
                  </a:lnTo>
                  <a:cubicBezTo>
                    <a:pt x="147928" y="1978170"/>
                    <a:pt x="0" y="1831693"/>
                    <a:pt x="0" y="1648959"/>
                  </a:cubicBezTo>
                  <a:lnTo>
                    <a:pt x="0" y="329212"/>
                  </a:lnTo>
                  <a:close/>
                </a:path>
              </a:pathLst>
            </a:custGeom>
            <a:solidFill>
              <a:srgbClr val="000000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493834" y="749508"/>
              <a:ext cx="1952065" cy="1905656"/>
            </a:xfrm>
            <a:custGeom>
              <a:avLst/>
              <a:gdLst/>
              <a:ahLst/>
              <a:cxnLst/>
              <a:rect l="l" t="t" r="r" b="b"/>
              <a:pathLst>
                <a:path w="1952065" h="1905656" extrusionOk="0">
                  <a:moveTo>
                    <a:pt x="0" y="317609"/>
                  </a:moveTo>
                  <a:cubicBezTo>
                    <a:pt x="0" y="142127"/>
                    <a:pt x="142127" y="0"/>
                    <a:pt x="317609" y="0"/>
                  </a:cubicBezTo>
                  <a:lnTo>
                    <a:pt x="1634456" y="0"/>
                  </a:lnTo>
                  <a:cubicBezTo>
                    <a:pt x="1809939" y="0"/>
                    <a:pt x="1952065" y="142127"/>
                    <a:pt x="1952065" y="317609"/>
                  </a:cubicBezTo>
                  <a:lnTo>
                    <a:pt x="1952065" y="1588047"/>
                  </a:lnTo>
                  <a:cubicBezTo>
                    <a:pt x="1952065" y="1763530"/>
                    <a:pt x="1809939" y="1905657"/>
                    <a:pt x="1634456" y="1905657"/>
                  </a:cubicBezTo>
                  <a:lnTo>
                    <a:pt x="317609" y="1905657"/>
                  </a:lnTo>
                  <a:cubicBezTo>
                    <a:pt x="142127" y="1905657"/>
                    <a:pt x="0" y="1763530"/>
                    <a:pt x="0" y="1588047"/>
                  </a:cubicBezTo>
                  <a:lnTo>
                    <a:pt x="0" y="317609"/>
                  </a:lnTo>
                  <a:close/>
                </a:path>
              </a:pathLst>
            </a:custGeom>
            <a:solidFill>
              <a:srgbClr val="E7E0C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6"/>
            <p:cNvSpPr/>
            <p:nvPr/>
          </p:nvSpPr>
          <p:spPr>
            <a:xfrm>
              <a:off x="547494" y="798817"/>
              <a:ext cx="1866499" cy="1789634"/>
            </a:xfrm>
            <a:custGeom>
              <a:avLst/>
              <a:gdLst/>
              <a:ahLst/>
              <a:cxnLst/>
              <a:rect l="l" t="t" r="r" b="b"/>
              <a:pathLst>
                <a:path w="1866499" h="1789634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7744" y="0"/>
                  </a:lnTo>
                  <a:cubicBezTo>
                    <a:pt x="1733074" y="0"/>
                    <a:pt x="1866499" y="133425"/>
                    <a:pt x="1866499" y="298756"/>
                  </a:cubicBezTo>
                  <a:lnTo>
                    <a:pt x="1866499" y="1490879"/>
                  </a:lnTo>
                  <a:cubicBezTo>
                    <a:pt x="1866499" y="1656210"/>
                    <a:pt x="1733074" y="1789635"/>
                    <a:pt x="1567744" y="1789635"/>
                  </a:cubicBezTo>
                  <a:lnTo>
                    <a:pt x="298756" y="1789635"/>
                  </a:lnTo>
                  <a:cubicBezTo>
                    <a:pt x="133425" y="1789635"/>
                    <a:pt x="0" y="1656210"/>
                    <a:pt x="0" y="149087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rgbClr val="91C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6"/>
            <p:cNvSpPr/>
            <p:nvPr/>
          </p:nvSpPr>
          <p:spPr>
            <a:xfrm>
              <a:off x="534442" y="806069"/>
              <a:ext cx="1867949" cy="1791085"/>
            </a:xfrm>
            <a:custGeom>
              <a:avLst/>
              <a:gdLst/>
              <a:ahLst/>
              <a:cxnLst/>
              <a:rect l="l" t="t" r="r" b="b"/>
              <a:pathLst>
                <a:path w="1867949" h="1791085" extrusionOk="0">
                  <a:moveTo>
                    <a:pt x="0" y="298756"/>
                  </a:moveTo>
                  <a:cubicBezTo>
                    <a:pt x="0" y="133425"/>
                    <a:pt x="133425" y="0"/>
                    <a:pt x="298756" y="0"/>
                  </a:cubicBezTo>
                  <a:lnTo>
                    <a:pt x="1569194" y="0"/>
                  </a:lnTo>
                  <a:cubicBezTo>
                    <a:pt x="1734525" y="0"/>
                    <a:pt x="1867950" y="133425"/>
                    <a:pt x="1867950" y="298756"/>
                  </a:cubicBezTo>
                  <a:lnTo>
                    <a:pt x="1867950" y="1492329"/>
                  </a:lnTo>
                  <a:cubicBezTo>
                    <a:pt x="1867950" y="1657660"/>
                    <a:pt x="1734525" y="1791085"/>
                    <a:pt x="1569194" y="1791085"/>
                  </a:cubicBezTo>
                  <a:lnTo>
                    <a:pt x="298756" y="1791085"/>
                  </a:lnTo>
                  <a:cubicBezTo>
                    <a:pt x="133425" y="1791085"/>
                    <a:pt x="0" y="1657660"/>
                    <a:pt x="0" y="1492329"/>
                  </a:cubicBezTo>
                  <a:lnTo>
                    <a:pt x="0" y="298756"/>
                  </a:lnTo>
                  <a:close/>
                </a:path>
              </a:pathLst>
            </a:custGeom>
            <a:solidFill>
              <a:srgbClr val="000000">
                <a:alpha val="4667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609856" y="853928"/>
              <a:ext cx="1737425" cy="1660560"/>
            </a:xfrm>
            <a:custGeom>
              <a:avLst/>
              <a:gdLst/>
              <a:ahLst/>
              <a:cxnLst/>
              <a:rect l="l" t="t" r="r" b="b"/>
              <a:pathLst>
                <a:path w="1737425" h="1660560" extrusionOk="0">
                  <a:moveTo>
                    <a:pt x="1450" y="277002"/>
                  </a:moveTo>
                  <a:cubicBezTo>
                    <a:pt x="1450" y="124723"/>
                    <a:pt x="124723" y="0"/>
                    <a:pt x="278452" y="0"/>
                  </a:cubicBezTo>
                  <a:lnTo>
                    <a:pt x="1460423" y="0"/>
                  </a:lnTo>
                  <a:cubicBezTo>
                    <a:pt x="1612702" y="0"/>
                    <a:pt x="1737425" y="123273"/>
                    <a:pt x="1737425" y="277002"/>
                  </a:cubicBezTo>
                  <a:lnTo>
                    <a:pt x="1737425" y="1383559"/>
                  </a:lnTo>
                  <a:cubicBezTo>
                    <a:pt x="1737425" y="1535837"/>
                    <a:pt x="1614152" y="1660561"/>
                    <a:pt x="1460423" y="1660561"/>
                  </a:cubicBezTo>
                  <a:lnTo>
                    <a:pt x="277002" y="1660561"/>
                  </a:lnTo>
                  <a:cubicBezTo>
                    <a:pt x="124723" y="1660561"/>
                    <a:pt x="0" y="1537288"/>
                    <a:pt x="0" y="1383559"/>
                  </a:cubicBezTo>
                  <a:lnTo>
                    <a:pt x="0" y="277002"/>
                  </a:lnTo>
                  <a:close/>
                </a:path>
              </a:pathLst>
            </a:custGeom>
            <a:solidFill>
              <a:srgbClr val="91C33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605505" y="842325"/>
              <a:ext cx="1735974" cy="509045"/>
            </a:xfrm>
            <a:custGeom>
              <a:avLst/>
              <a:gdLst/>
              <a:ahLst/>
              <a:cxnLst/>
              <a:rect l="l" t="t" r="r" b="b"/>
              <a:pathLst>
                <a:path w="1735974" h="509045" extrusionOk="0">
                  <a:moveTo>
                    <a:pt x="277002" y="0"/>
                  </a:moveTo>
                  <a:lnTo>
                    <a:pt x="1458973" y="0"/>
                  </a:lnTo>
                  <a:cubicBezTo>
                    <a:pt x="1611252" y="0"/>
                    <a:pt x="1735975" y="92817"/>
                    <a:pt x="1735975" y="207389"/>
                  </a:cubicBezTo>
                  <a:lnTo>
                    <a:pt x="1735975" y="509045"/>
                  </a:lnTo>
                  <a:cubicBezTo>
                    <a:pt x="1735975" y="394474"/>
                    <a:pt x="1612702" y="301656"/>
                    <a:pt x="1458973" y="301656"/>
                  </a:cubicBezTo>
                  <a:lnTo>
                    <a:pt x="277002" y="301656"/>
                  </a:lnTo>
                  <a:cubicBezTo>
                    <a:pt x="124723" y="301656"/>
                    <a:pt x="0" y="394474"/>
                    <a:pt x="0" y="509045"/>
                  </a:cubicBezTo>
                  <a:lnTo>
                    <a:pt x="0" y="208839"/>
                  </a:lnTo>
                  <a:cubicBezTo>
                    <a:pt x="0" y="94268"/>
                    <a:pt x="123273" y="0"/>
                    <a:pt x="277002" y="0"/>
                  </a:cubicBezTo>
                  <a:lnTo>
                    <a:pt x="277002" y="0"/>
                  </a:lnTo>
                  <a:close/>
                </a:path>
              </a:pathLst>
            </a:custGeom>
            <a:solidFill>
              <a:srgbClr val="FFFFFF">
                <a:alpha val="337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621458" y="2011244"/>
              <a:ext cx="1735974" cy="538050"/>
            </a:xfrm>
            <a:custGeom>
              <a:avLst/>
              <a:gdLst/>
              <a:ahLst/>
              <a:cxnLst/>
              <a:rect l="l" t="t" r="r" b="b"/>
              <a:pathLst>
                <a:path w="1735974" h="538050" extrusionOk="0">
                  <a:moveTo>
                    <a:pt x="0" y="0"/>
                  </a:moveTo>
                  <a:cubicBezTo>
                    <a:pt x="0" y="152278"/>
                    <a:pt x="123273" y="277002"/>
                    <a:pt x="277002" y="277002"/>
                  </a:cubicBezTo>
                  <a:lnTo>
                    <a:pt x="1458973" y="277002"/>
                  </a:lnTo>
                  <a:cubicBezTo>
                    <a:pt x="1611252" y="277002"/>
                    <a:pt x="1735975" y="153729"/>
                    <a:pt x="1735975" y="0"/>
                  </a:cubicBezTo>
                  <a:lnTo>
                    <a:pt x="1735975" y="261049"/>
                  </a:lnTo>
                  <a:cubicBezTo>
                    <a:pt x="1735975" y="413327"/>
                    <a:pt x="1612702" y="538051"/>
                    <a:pt x="1458973" y="538051"/>
                  </a:cubicBezTo>
                  <a:lnTo>
                    <a:pt x="277002" y="538051"/>
                  </a:lnTo>
                  <a:cubicBezTo>
                    <a:pt x="124723" y="538051"/>
                    <a:pt x="0" y="414778"/>
                    <a:pt x="0" y="26104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176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6"/>
            <p:cNvSpPr/>
            <p:nvPr/>
          </p:nvSpPr>
          <p:spPr>
            <a:xfrm>
              <a:off x="1892174" y="2306111"/>
              <a:ext cx="331073" cy="128859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6"/>
            <p:cNvSpPr/>
            <p:nvPr/>
          </p:nvSpPr>
          <p:spPr>
            <a:xfrm rot="9989412" flipH="1">
              <a:off x="839454" y="914260"/>
              <a:ext cx="393271" cy="153068"/>
            </a:xfrm>
            <a:custGeom>
              <a:avLst/>
              <a:gdLst/>
              <a:ahLst/>
              <a:cxnLst/>
              <a:rect l="l" t="t" r="r" b="b"/>
              <a:pathLst>
                <a:path w="331073" h="128859" extrusionOk="0">
                  <a:moveTo>
                    <a:pt x="11324" y="95256"/>
                  </a:moveTo>
                  <a:cubicBezTo>
                    <a:pt x="93989" y="148917"/>
                    <a:pt x="243367" y="135864"/>
                    <a:pt x="317331" y="73502"/>
                  </a:cubicBezTo>
                  <a:cubicBezTo>
                    <a:pt x="352137" y="43047"/>
                    <a:pt x="314430" y="-7713"/>
                    <a:pt x="275273" y="989"/>
                  </a:cubicBezTo>
                  <a:cubicBezTo>
                    <a:pt x="230315" y="11141"/>
                    <a:pt x="189707" y="34345"/>
                    <a:pt x="143298" y="41596"/>
                  </a:cubicBezTo>
                  <a:cubicBezTo>
                    <a:pt x="101240" y="48848"/>
                    <a:pt x="59183" y="45947"/>
                    <a:pt x="17125" y="51748"/>
                  </a:cubicBezTo>
                  <a:cubicBezTo>
                    <a:pt x="-4629" y="54649"/>
                    <a:pt x="-4629" y="85105"/>
                    <a:pt x="11324" y="95256"/>
                  </a:cubicBezTo>
                  <a:lnTo>
                    <a:pt x="11324" y="95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666121" y="1053675"/>
              <a:ext cx="139200" cy="139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5" name="Google Shape;235;p6"/>
          <p:cNvGrpSpPr/>
          <p:nvPr/>
        </p:nvGrpSpPr>
        <p:grpSpPr>
          <a:xfrm>
            <a:off x="5616821" y="461975"/>
            <a:ext cx="930216" cy="837977"/>
            <a:chOff x="1465310" y="-1074201"/>
            <a:chExt cx="1192432" cy="1074192"/>
          </a:xfrm>
        </p:grpSpPr>
        <p:sp>
          <p:nvSpPr>
            <p:cNvPr id="236" name="Google Shape;236;p6"/>
            <p:cNvSpPr/>
            <p:nvPr/>
          </p:nvSpPr>
          <p:spPr>
            <a:xfrm rot="3267739">
              <a:off x="1393973" y="-386489"/>
              <a:ext cx="645174" cy="15676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6"/>
            <p:cNvSpPr/>
            <p:nvPr/>
          </p:nvSpPr>
          <p:spPr>
            <a:xfrm rot="7717122">
              <a:off x="1588943" y="-619105"/>
              <a:ext cx="1240598" cy="156908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8" name="Google Shape;238;p6"/>
          <p:cNvSpPr txBox="1">
            <a:spLocks noGrp="1"/>
          </p:cNvSpPr>
          <p:nvPr>
            <p:ph type="title"/>
          </p:nvPr>
        </p:nvSpPr>
        <p:spPr>
          <a:xfrm>
            <a:off x="1716725" y="2193575"/>
            <a:ext cx="8768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Ranchers"/>
              <a:buNone/>
              <a:defRPr sz="3700">
                <a:solidFill>
                  <a:schemeClr val="accent1"/>
                </a:solidFill>
                <a:latin typeface="Ranchers"/>
                <a:ea typeface="Ranchers"/>
                <a:cs typeface="Ranchers"/>
                <a:sym typeface="Rancher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nton"/>
              <a:buNone/>
              <a:defRPr sz="370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nton"/>
              <a:buNone/>
              <a:defRPr sz="370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nton"/>
              <a:buNone/>
              <a:defRPr sz="370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nton"/>
              <a:buNone/>
              <a:defRPr sz="370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nton"/>
              <a:buNone/>
              <a:defRPr sz="370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nton"/>
              <a:buNone/>
              <a:defRPr sz="370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nton"/>
              <a:buNone/>
              <a:defRPr sz="370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nton"/>
              <a:buNone/>
              <a:defRPr sz="3700">
                <a:solidFill>
                  <a:schemeClr val="accent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239" name="Google Shape;239;p6"/>
          <p:cNvSpPr txBox="1">
            <a:spLocks noGrp="1"/>
          </p:cNvSpPr>
          <p:nvPr>
            <p:ph type="body" idx="1"/>
          </p:nvPr>
        </p:nvSpPr>
        <p:spPr>
          <a:xfrm>
            <a:off x="1918100" y="3033275"/>
            <a:ext cx="8237700" cy="2466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 Medium"/>
              <a:buChar char="●"/>
              <a:defRPr sz="2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lvl="1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1371600" lvl="2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lvl="3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●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2286000" lvl="4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L="2743200" lvl="5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L="3200400" lvl="6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●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L="3657600" lvl="7" indent="-349250" algn="ctr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L="4114800" lvl="8" indent="-349250" algn="ctr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240" name="Google Shape;240;p6"/>
          <p:cNvSpPr/>
          <p:nvPr/>
        </p:nvSpPr>
        <p:spPr>
          <a:xfrm>
            <a:off x="9374550" y="4744974"/>
            <a:ext cx="2273121" cy="1997360"/>
          </a:xfrm>
          <a:custGeom>
            <a:avLst/>
            <a:gdLst/>
            <a:ahLst/>
            <a:cxnLst/>
            <a:rect l="l" t="t" r="r" b="b"/>
            <a:pathLst>
              <a:path w="2002750" h="2012453" extrusionOk="0">
                <a:moveTo>
                  <a:pt x="3301" y="762954"/>
                </a:moveTo>
                <a:cubicBezTo>
                  <a:pt x="43652" y="642880"/>
                  <a:pt x="528496" y="690923"/>
                  <a:pt x="694932" y="563777"/>
                </a:cubicBezTo>
                <a:cubicBezTo>
                  <a:pt x="861368" y="436631"/>
                  <a:pt x="891099" y="-6681"/>
                  <a:pt x="1001920" y="77"/>
                </a:cubicBezTo>
                <a:cubicBezTo>
                  <a:pt x="1112741" y="6835"/>
                  <a:pt x="1193423" y="477177"/>
                  <a:pt x="1359859" y="604323"/>
                </a:cubicBezTo>
                <a:cubicBezTo>
                  <a:pt x="1573419" y="657200"/>
                  <a:pt x="1965148" y="642461"/>
                  <a:pt x="2000539" y="762954"/>
                </a:cubicBezTo>
                <a:cubicBezTo>
                  <a:pt x="2035930" y="883447"/>
                  <a:pt x="1635780" y="1121554"/>
                  <a:pt x="1572207" y="1327281"/>
                </a:cubicBezTo>
                <a:cubicBezTo>
                  <a:pt x="1587838" y="1550625"/>
                  <a:pt x="1724533" y="1926816"/>
                  <a:pt x="1619100" y="1997314"/>
                </a:cubicBezTo>
                <a:cubicBezTo>
                  <a:pt x="1513667" y="2067812"/>
                  <a:pt x="1145335" y="1750268"/>
                  <a:pt x="939608" y="1750268"/>
                </a:cubicBezTo>
                <a:cubicBezTo>
                  <a:pt x="754652" y="1832617"/>
                  <a:pt x="465870" y="2074989"/>
                  <a:pt x="384740" y="1997314"/>
                </a:cubicBezTo>
                <a:cubicBezTo>
                  <a:pt x="303610" y="1919639"/>
                  <a:pt x="516401" y="1489947"/>
                  <a:pt x="452828" y="1284220"/>
                </a:cubicBezTo>
                <a:cubicBezTo>
                  <a:pt x="302986" y="1110465"/>
                  <a:pt x="-37050" y="883028"/>
                  <a:pt x="3301" y="762954"/>
                </a:cubicBezTo>
                <a:close/>
              </a:path>
            </a:pathLst>
          </a:custGeom>
          <a:gradFill>
            <a:gsLst>
              <a:gs pos="0">
                <a:srgbClr val="FFD85C"/>
              </a:gs>
              <a:gs pos="37000">
                <a:srgbClr val="FDBB00"/>
              </a:gs>
              <a:gs pos="100000">
                <a:srgbClr val="FDBB00"/>
              </a:gs>
            </a:gsLst>
            <a:path path="circle">
              <a:fillToRect l="50000" t="50000" r="50000" b="50000"/>
            </a:path>
            <a:tileRect/>
          </a:gra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28575" dir="240000" algn="ctr" rotWithShape="0">
              <a:srgbClr val="000000">
                <a:alpha val="63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6"/>
          <p:cNvSpPr/>
          <p:nvPr/>
        </p:nvSpPr>
        <p:spPr>
          <a:xfrm rot="10241445">
            <a:off x="9918665" y="5457401"/>
            <a:ext cx="1184906" cy="871356"/>
          </a:xfrm>
          <a:custGeom>
            <a:avLst/>
            <a:gdLst/>
            <a:ahLst/>
            <a:cxnLst/>
            <a:rect l="l" t="t" r="r" b="b"/>
            <a:pathLst>
              <a:path w="10653" h="7834" extrusionOk="0">
                <a:moveTo>
                  <a:pt x="3801" y="1"/>
                </a:moveTo>
                <a:lnTo>
                  <a:pt x="0" y="3195"/>
                </a:lnTo>
                <a:lnTo>
                  <a:pt x="3801" y="6371"/>
                </a:lnTo>
                <a:lnTo>
                  <a:pt x="3801" y="4640"/>
                </a:lnTo>
                <a:cubicBezTo>
                  <a:pt x="8475" y="4693"/>
                  <a:pt x="10652" y="7834"/>
                  <a:pt x="10652" y="7834"/>
                </a:cubicBezTo>
                <a:cubicBezTo>
                  <a:pt x="10652" y="7834"/>
                  <a:pt x="9653" y="1910"/>
                  <a:pt x="3801" y="1857"/>
                </a:cubicBezTo>
                <a:lnTo>
                  <a:pt x="3801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6">
            <a:hlinkClick r:id="rId2" action="ppaction://hlinksldjump"/>
          </p:cNvPr>
          <p:cNvSpPr/>
          <p:nvPr/>
        </p:nvSpPr>
        <p:spPr>
          <a:xfrm>
            <a:off x="9724775" y="501002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6"/>
          <p:cNvSpPr txBox="1"/>
          <p:nvPr/>
        </p:nvSpPr>
        <p:spPr>
          <a:xfrm rot="5400000">
            <a:off x="-691975" y="62170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0000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2C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anchers"/>
              <a:buNone/>
              <a:defRPr sz="37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nton"/>
              <a:buNone/>
              <a:defRPr sz="37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nton"/>
              <a:buNone/>
              <a:defRPr sz="37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nton"/>
              <a:buNone/>
              <a:defRPr sz="37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nton"/>
              <a:buNone/>
              <a:defRPr sz="37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nton"/>
              <a:buNone/>
              <a:defRPr sz="37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nton"/>
              <a:buNone/>
              <a:defRPr sz="37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nton"/>
              <a:buNone/>
              <a:defRPr sz="37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nton"/>
              <a:buNone/>
              <a:defRPr sz="37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 Medium"/>
              <a:buChar char="●"/>
              <a:defRPr sz="24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marL="914400" lvl="1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marL="1371600" lvl="2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marL="1828800" lvl="3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●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marL="2286000" lvl="4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marL="2743200" lvl="5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L="3200400" lvl="6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●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L="3657600" lvl="7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ontserrat Medium"/>
              <a:buChar char="○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L="4114800" lvl="8" indent="-34925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900"/>
              <a:buFont typeface="Montserrat Medium"/>
              <a:buChar char="■"/>
              <a:defRPr sz="19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9" name="Google Shape;9;p1"/>
          <p:cNvGrpSpPr/>
          <p:nvPr/>
        </p:nvGrpSpPr>
        <p:grpSpPr>
          <a:xfrm>
            <a:off x="161525" y="95999"/>
            <a:ext cx="2273121" cy="1997360"/>
            <a:chOff x="161525" y="95999"/>
            <a:chExt cx="2273121" cy="1997360"/>
          </a:xfrm>
        </p:grpSpPr>
        <p:sp>
          <p:nvSpPr>
            <p:cNvPr id="10" name="Google Shape;10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1123923" y="756884"/>
              <a:ext cx="407221" cy="789129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1</a:t>
              </a:r>
            </a:p>
          </p:txBody>
        </p:sp>
      </p:grpSp>
      <p:grpSp>
        <p:nvGrpSpPr>
          <p:cNvPr id="12" name="Google Shape;12;p1"/>
          <p:cNvGrpSpPr/>
          <p:nvPr/>
        </p:nvGrpSpPr>
        <p:grpSpPr>
          <a:xfrm>
            <a:off x="2570044" y="95999"/>
            <a:ext cx="2273121" cy="1997360"/>
            <a:chOff x="161525" y="95999"/>
            <a:chExt cx="2273121" cy="1997360"/>
          </a:xfrm>
        </p:grpSpPr>
        <p:sp>
          <p:nvSpPr>
            <p:cNvPr id="13" name="Google Shape;13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1045635" y="805147"/>
              <a:ext cx="504912" cy="788225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2</a:t>
              </a:r>
            </a:p>
          </p:txBody>
        </p:sp>
      </p:grpSp>
      <p:grpSp>
        <p:nvGrpSpPr>
          <p:cNvPr id="15" name="Google Shape;15;p1"/>
          <p:cNvGrpSpPr/>
          <p:nvPr/>
        </p:nvGrpSpPr>
        <p:grpSpPr>
          <a:xfrm>
            <a:off x="4978563" y="95999"/>
            <a:ext cx="2273121" cy="1997360"/>
            <a:chOff x="161525" y="95999"/>
            <a:chExt cx="2273121" cy="1997360"/>
          </a:xfrm>
        </p:grpSpPr>
        <p:sp>
          <p:nvSpPr>
            <p:cNvPr id="16" name="Google Shape;16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1041010" y="785247"/>
              <a:ext cx="514168" cy="798168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3</a:t>
              </a:r>
            </a:p>
          </p:txBody>
        </p:sp>
      </p:grpSp>
      <p:grpSp>
        <p:nvGrpSpPr>
          <p:cNvPr id="18" name="Google Shape;18;p1"/>
          <p:cNvGrpSpPr/>
          <p:nvPr/>
        </p:nvGrpSpPr>
        <p:grpSpPr>
          <a:xfrm>
            <a:off x="7387082" y="95999"/>
            <a:ext cx="2273121" cy="1997360"/>
            <a:chOff x="161525" y="95999"/>
            <a:chExt cx="2273121" cy="1997360"/>
          </a:xfrm>
        </p:grpSpPr>
        <p:sp>
          <p:nvSpPr>
            <p:cNvPr id="19" name="Google Shape;19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1027623" y="780697"/>
              <a:ext cx="540904" cy="777378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4</a:t>
              </a:r>
            </a:p>
          </p:txBody>
        </p:sp>
      </p:grpSp>
      <p:grpSp>
        <p:nvGrpSpPr>
          <p:cNvPr id="21" name="Google Shape;21;p1"/>
          <p:cNvGrpSpPr/>
          <p:nvPr/>
        </p:nvGrpSpPr>
        <p:grpSpPr>
          <a:xfrm>
            <a:off x="9795600" y="95999"/>
            <a:ext cx="2273121" cy="1997360"/>
            <a:chOff x="161525" y="95999"/>
            <a:chExt cx="2273121" cy="1997360"/>
          </a:xfrm>
        </p:grpSpPr>
        <p:sp>
          <p:nvSpPr>
            <p:cNvPr id="22" name="Google Shape;22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1036373" y="786784"/>
              <a:ext cx="523423" cy="787321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5</a:t>
              </a:r>
            </a:p>
          </p:txBody>
        </p:sp>
      </p:grpSp>
      <p:grpSp>
        <p:nvGrpSpPr>
          <p:cNvPr id="24" name="Google Shape;24;p1"/>
          <p:cNvGrpSpPr/>
          <p:nvPr/>
        </p:nvGrpSpPr>
        <p:grpSpPr>
          <a:xfrm>
            <a:off x="161525" y="2504524"/>
            <a:ext cx="2273121" cy="1997360"/>
            <a:chOff x="161525" y="95999"/>
            <a:chExt cx="2273121" cy="1997360"/>
          </a:xfrm>
        </p:grpSpPr>
        <p:sp>
          <p:nvSpPr>
            <p:cNvPr id="25" name="Google Shape;25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990098" y="805622"/>
              <a:ext cx="615973" cy="787321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6</a:t>
              </a:r>
            </a:p>
          </p:txBody>
        </p:sp>
      </p:grpSp>
      <p:grpSp>
        <p:nvGrpSpPr>
          <p:cNvPr id="27" name="Google Shape;27;p1"/>
          <p:cNvGrpSpPr/>
          <p:nvPr/>
        </p:nvGrpSpPr>
        <p:grpSpPr>
          <a:xfrm>
            <a:off x="2570044" y="2504524"/>
            <a:ext cx="2273121" cy="1997360"/>
            <a:chOff x="161525" y="95999"/>
            <a:chExt cx="2273121" cy="1997360"/>
          </a:xfrm>
        </p:grpSpPr>
        <p:sp>
          <p:nvSpPr>
            <p:cNvPr id="28" name="Google Shape;28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1034323" y="771834"/>
              <a:ext cx="527536" cy="777378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7</a:t>
              </a:r>
            </a:p>
          </p:txBody>
        </p:sp>
      </p:grpSp>
      <p:grpSp>
        <p:nvGrpSpPr>
          <p:cNvPr id="30" name="Google Shape;30;p1"/>
          <p:cNvGrpSpPr/>
          <p:nvPr/>
        </p:nvGrpSpPr>
        <p:grpSpPr>
          <a:xfrm>
            <a:off x="4978563" y="2504524"/>
            <a:ext cx="2273121" cy="1997360"/>
            <a:chOff x="161525" y="95999"/>
            <a:chExt cx="2273121" cy="1997360"/>
          </a:xfrm>
        </p:grpSpPr>
        <p:sp>
          <p:nvSpPr>
            <p:cNvPr id="31" name="Google Shape;31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999873" y="815147"/>
              <a:ext cx="596434" cy="798168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8</a:t>
              </a:r>
            </a:p>
          </p:txBody>
        </p:sp>
      </p:grpSp>
      <p:grpSp>
        <p:nvGrpSpPr>
          <p:cNvPr id="33" name="Google Shape;33;p1"/>
          <p:cNvGrpSpPr/>
          <p:nvPr/>
        </p:nvGrpSpPr>
        <p:grpSpPr>
          <a:xfrm>
            <a:off x="7387082" y="2504524"/>
            <a:ext cx="2273121" cy="1997360"/>
            <a:chOff x="161525" y="95999"/>
            <a:chExt cx="2273121" cy="1997360"/>
          </a:xfrm>
        </p:grpSpPr>
        <p:sp>
          <p:nvSpPr>
            <p:cNvPr id="34" name="Google Shape;34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990098" y="776772"/>
              <a:ext cx="615973" cy="788225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9</a:t>
              </a:r>
            </a:p>
          </p:txBody>
        </p:sp>
      </p:grpSp>
      <p:grpSp>
        <p:nvGrpSpPr>
          <p:cNvPr id="36" name="Google Shape;36;p1"/>
          <p:cNvGrpSpPr/>
          <p:nvPr/>
        </p:nvGrpSpPr>
        <p:grpSpPr>
          <a:xfrm>
            <a:off x="9795600" y="2504524"/>
            <a:ext cx="2273121" cy="1997360"/>
            <a:chOff x="161525" y="95999"/>
            <a:chExt cx="2273121" cy="1997360"/>
          </a:xfrm>
        </p:grpSpPr>
        <p:sp>
          <p:nvSpPr>
            <p:cNvPr id="37" name="Google Shape;37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799860" y="801709"/>
              <a:ext cx="996457" cy="799072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10</a:t>
              </a:r>
            </a:p>
          </p:txBody>
        </p:sp>
      </p:grpSp>
      <p:grpSp>
        <p:nvGrpSpPr>
          <p:cNvPr id="39" name="Google Shape;39;p1"/>
          <p:cNvGrpSpPr/>
          <p:nvPr/>
        </p:nvGrpSpPr>
        <p:grpSpPr>
          <a:xfrm>
            <a:off x="132400" y="4760649"/>
            <a:ext cx="2273121" cy="1997360"/>
            <a:chOff x="161525" y="95999"/>
            <a:chExt cx="2273121" cy="1997360"/>
          </a:xfrm>
        </p:grpSpPr>
        <p:sp>
          <p:nvSpPr>
            <p:cNvPr id="40" name="Google Shape;40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923073" y="801709"/>
              <a:ext cx="808271" cy="789129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11</a:t>
              </a:r>
            </a:p>
          </p:txBody>
        </p:sp>
      </p:grpSp>
      <p:grpSp>
        <p:nvGrpSpPr>
          <p:cNvPr id="42" name="Google Shape;42;p1"/>
          <p:cNvGrpSpPr/>
          <p:nvPr/>
        </p:nvGrpSpPr>
        <p:grpSpPr>
          <a:xfrm>
            <a:off x="2540919" y="4760649"/>
            <a:ext cx="2273121" cy="1997360"/>
            <a:chOff x="161525" y="95999"/>
            <a:chExt cx="2273121" cy="1997360"/>
          </a:xfrm>
        </p:grpSpPr>
        <p:sp>
          <p:nvSpPr>
            <p:cNvPr id="43" name="Google Shape;43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875772" y="786759"/>
              <a:ext cx="902878" cy="789129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12</a:t>
              </a:r>
            </a:p>
          </p:txBody>
        </p:sp>
      </p:grpSp>
      <p:grpSp>
        <p:nvGrpSpPr>
          <p:cNvPr id="45" name="Google Shape;45;p1"/>
          <p:cNvGrpSpPr/>
          <p:nvPr/>
        </p:nvGrpSpPr>
        <p:grpSpPr>
          <a:xfrm>
            <a:off x="4949438" y="4760649"/>
            <a:ext cx="2273121" cy="1997360"/>
            <a:chOff x="161525" y="95999"/>
            <a:chExt cx="2273121" cy="1997360"/>
          </a:xfrm>
        </p:grpSpPr>
        <p:sp>
          <p:nvSpPr>
            <p:cNvPr id="46" name="Google Shape;46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842535" y="801709"/>
              <a:ext cx="911105" cy="799072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13</a:t>
              </a:r>
            </a:p>
          </p:txBody>
        </p:sp>
      </p:grpSp>
      <p:grpSp>
        <p:nvGrpSpPr>
          <p:cNvPr id="48" name="Google Shape;48;p1"/>
          <p:cNvGrpSpPr/>
          <p:nvPr/>
        </p:nvGrpSpPr>
        <p:grpSpPr>
          <a:xfrm>
            <a:off x="7357957" y="4760649"/>
            <a:ext cx="2273121" cy="1997360"/>
            <a:chOff x="161525" y="95999"/>
            <a:chExt cx="2273121" cy="1997360"/>
          </a:xfrm>
        </p:grpSpPr>
        <p:sp>
          <p:nvSpPr>
            <p:cNvPr id="49" name="Google Shape;49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832248" y="801709"/>
              <a:ext cx="931672" cy="789129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14</a:t>
              </a:r>
            </a:p>
          </p:txBody>
        </p:sp>
      </p:grpSp>
      <p:grpSp>
        <p:nvGrpSpPr>
          <p:cNvPr id="51" name="Google Shape;51;p1"/>
          <p:cNvGrpSpPr/>
          <p:nvPr/>
        </p:nvGrpSpPr>
        <p:grpSpPr>
          <a:xfrm>
            <a:off x="9766475" y="4760649"/>
            <a:ext cx="2273121" cy="1997360"/>
            <a:chOff x="161525" y="95999"/>
            <a:chExt cx="2273121" cy="1997360"/>
          </a:xfrm>
        </p:grpSpPr>
        <p:sp>
          <p:nvSpPr>
            <p:cNvPr id="52" name="Google Shape;52;p1"/>
            <p:cNvSpPr/>
            <p:nvPr/>
          </p:nvSpPr>
          <p:spPr>
            <a:xfrm>
              <a:off x="161525" y="95999"/>
              <a:ext cx="2273121" cy="1997360"/>
            </a:xfrm>
            <a:custGeom>
              <a:avLst/>
              <a:gdLst/>
              <a:ahLst/>
              <a:cxnLst/>
              <a:rect l="l" t="t" r="r" b="b"/>
              <a:pathLst>
                <a:path w="2002750" h="2012453" extrusionOk="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gradFill>
              <a:gsLst>
                <a:gs pos="0">
                  <a:srgbClr val="FFD85C"/>
                </a:gs>
                <a:gs pos="37000">
                  <a:srgbClr val="FDBB00"/>
                </a:gs>
                <a:gs pos="100000">
                  <a:srgbClr val="FDBB00"/>
                </a:gs>
              </a:gsLst>
              <a:path path="circle">
                <a:fillToRect l="50000" t="50000" r="50000" b="50000"/>
              </a:path>
              <a:tileRect/>
            </a:gradFill>
            <a:ln w="762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240000" algn="ctr" rotWithShape="0">
                <a:srgbClr val="000000">
                  <a:alpha val="63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860860" y="816659"/>
              <a:ext cx="932700" cy="799072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FFFFFF"/>
                  </a:solidFill>
                  <a:latin typeface="Ranchers"/>
                </a:rPr>
                <a:t>15</a:t>
              </a: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8"/>
          <p:cNvSpPr/>
          <p:nvPr/>
        </p:nvSpPr>
        <p:spPr>
          <a:xfrm>
            <a:off x="3318367" y="1377287"/>
            <a:ext cx="7015139" cy="207297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kk-KZ" b="1" dirty="0">
                <a:ln w="762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accent1"/>
                </a:solidFill>
                <a:latin typeface="Ranchers"/>
              </a:rPr>
              <a:t>Шын</a:t>
            </a:r>
            <a:endParaRPr b="1" i="0" dirty="0">
              <a:ln w="7620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chemeClr val="accent1"/>
              </a:solidFill>
              <a:latin typeface="Ranchers"/>
            </a:endParaRPr>
          </a:p>
        </p:txBody>
      </p:sp>
      <p:sp>
        <p:nvSpPr>
          <p:cNvPr id="260" name="Google Shape;260;p8"/>
          <p:cNvSpPr/>
          <p:nvPr/>
        </p:nvSpPr>
        <p:spPr>
          <a:xfrm>
            <a:off x="4995468" y="4459373"/>
            <a:ext cx="5767020" cy="2231318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kk-KZ" b="1" dirty="0">
                <a:ln w="762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accent2"/>
                </a:solidFill>
                <a:latin typeface="Ranchers"/>
              </a:rPr>
              <a:t>Жалған</a:t>
            </a:r>
            <a:endParaRPr b="1" i="0" dirty="0">
              <a:ln w="7620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chemeClr val="accent2"/>
              </a:solidFill>
              <a:latin typeface="Ranchers"/>
            </a:endParaRPr>
          </a:p>
        </p:txBody>
      </p:sp>
      <p:sp>
        <p:nvSpPr>
          <p:cNvPr id="4" name="Google Shape;259;p8"/>
          <p:cNvSpPr/>
          <p:nvPr/>
        </p:nvSpPr>
        <p:spPr>
          <a:xfrm>
            <a:off x="8065008" y="3450258"/>
            <a:ext cx="3867912" cy="1167462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kk-KZ" b="1" dirty="0">
                <a:ln w="762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C000"/>
                </a:solidFill>
                <a:latin typeface="Ranchers"/>
              </a:rPr>
              <a:t>немесе</a:t>
            </a:r>
            <a:endParaRPr b="1" i="0" dirty="0">
              <a:ln w="7620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FFC000"/>
              </a:solidFill>
              <a:latin typeface="Rancher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7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8500" dirty="0"/>
              <a:t>Иә </a:t>
            </a:r>
            <a:r>
              <a:rPr lang="en" sz="8500" dirty="0"/>
              <a:t>,</a:t>
            </a:r>
            <a:r>
              <a:rPr lang="kk-KZ" sz="8500" dirty="0"/>
              <a:t>солай</a:t>
            </a:r>
            <a:r>
              <a:rPr lang="en" sz="8500" dirty="0"/>
              <a:t>!</a:t>
            </a:r>
            <a:endParaRPr sz="8500" dirty="0"/>
          </a:p>
        </p:txBody>
      </p:sp>
      <p:sp>
        <p:nvSpPr>
          <p:cNvPr id="322" name="Google Shape;322;p17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dirty="0"/>
              <a:t>If the correct answer was true, add more info about it, or more examples. If not, explain why it’s false.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8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328" name="Google Shape;328;p18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9"/>
          <p:cNvSpPr/>
          <p:nvPr/>
        </p:nvSpPr>
        <p:spPr>
          <a:xfrm>
            <a:off x="5860591" y="422373"/>
            <a:ext cx="324561" cy="48217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4</a:t>
            </a:r>
          </a:p>
        </p:txBody>
      </p:sp>
      <p:sp>
        <p:nvSpPr>
          <p:cNvPr id="335" name="Google Shape;335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4</a:t>
            </a:r>
            <a:endParaRPr/>
          </a:p>
        </p:txBody>
      </p:sp>
      <p:sp>
        <p:nvSpPr>
          <p:cNvPr id="336" name="Google Shape;336;p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337" name="Google Shape;337;p19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19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0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343" name="Google Shape;343;p20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1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349" name="Google Shape;349;p21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22"/>
          <p:cNvSpPr/>
          <p:nvPr/>
        </p:nvSpPr>
        <p:spPr>
          <a:xfrm>
            <a:off x="5880366" y="452223"/>
            <a:ext cx="313161" cy="48866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5</a:t>
            </a:r>
          </a:p>
        </p:txBody>
      </p:sp>
      <p:sp>
        <p:nvSpPr>
          <p:cNvPr id="356" name="Google Shape;356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5</a:t>
            </a:r>
            <a:endParaRPr/>
          </a:p>
        </p:txBody>
      </p:sp>
      <p:sp>
        <p:nvSpPr>
          <p:cNvPr id="357" name="Google Shape;357;p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358" name="Google Shape;358;p22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22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23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364" name="Google Shape;364;p23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4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370" name="Google Shape;370;p24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25"/>
          <p:cNvSpPr/>
          <p:nvPr/>
        </p:nvSpPr>
        <p:spPr>
          <a:xfrm>
            <a:off x="5836116" y="437323"/>
            <a:ext cx="373513" cy="48866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6</a:t>
            </a:r>
          </a:p>
        </p:txBody>
      </p:sp>
      <p:sp>
        <p:nvSpPr>
          <p:cNvPr id="377" name="Google Shape;377;p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6</a:t>
            </a:r>
            <a:endParaRPr/>
          </a:p>
        </p:txBody>
      </p:sp>
      <p:sp>
        <p:nvSpPr>
          <p:cNvPr id="378" name="Google Shape;378;p2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379" name="Google Shape;379;p25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25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26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385" name="Google Shape;385;p26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27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391" name="Google Shape;391;p27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28"/>
          <p:cNvSpPr/>
          <p:nvPr/>
        </p:nvSpPr>
        <p:spPr>
          <a:xfrm>
            <a:off x="5864954" y="437323"/>
            <a:ext cx="315843" cy="48217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7</a:t>
            </a:r>
          </a:p>
        </p:txBody>
      </p:sp>
      <p:sp>
        <p:nvSpPr>
          <p:cNvPr id="398" name="Google Shape;398;p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7</a:t>
            </a:r>
            <a:endParaRPr/>
          </a:p>
        </p:txBody>
      </p:sp>
      <p:sp>
        <p:nvSpPr>
          <p:cNvPr id="399" name="Google Shape;399;p2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400" name="Google Shape;400;p28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28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29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406" name="Google Shape;406;p29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0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412" name="Google Shape;412;p30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31"/>
          <p:cNvSpPr/>
          <p:nvPr/>
        </p:nvSpPr>
        <p:spPr>
          <a:xfrm>
            <a:off x="5842479" y="437323"/>
            <a:ext cx="360772" cy="49573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8</a:t>
            </a:r>
          </a:p>
        </p:txBody>
      </p:sp>
      <p:sp>
        <p:nvSpPr>
          <p:cNvPr id="419" name="Google Shape;419;p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8</a:t>
            </a:r>
            <a:endParaRPr/>
          </a:p>
        </p:txBody>
      </p:sp>
      <p:sp>
        <p:nvSpPr>
          <p:cNvPr id="420" name="Google Shape;420;p3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421" name="Google Shape;421;p31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p31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32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427" name="Google Shape;427;p32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3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433" name="Google Shape;433;p33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34"/>
          <p:cNvSpPr/>
          <p:nvPr/>
        </p:nvSpPr>
        <p:spPr>
          <a:xfrm>
            <a:off x="5836116" y="437298"/>
            <a:ext cx="373513" cy="4892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9</a:t>
            </a:r>
          </a:p>
        </p:txBody>
      </p:sp>
      <p:sp>
        <p:nvSpPr>
          <p:cNvPr id="440" name="Google Shape;440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9</a:t>
            </a:r>
            <a:endParaRPr/>
          </a:p>
        </p:txBody>
      </p:sp>
      <p:sp>
        <p:nvSpPr>
          <p:cNvPr id="441" name="Google Shape;441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442" name="Google Shape;442;p34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" name="Google Shape;443;p34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35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448" name="Google Shape;448;p35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6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454" name="Google Shape;454;p36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0"/>
          <p:cNvSpPr/>
          <p:nvPr/>
        </p:nvSpPr>
        <p:spPr>
          <a:xfrm>
            <a:off x="5913904" y="422373"/>
            <a:ext cx="237385" cy="48807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1</a:t>
            </a:r>
          </a:p>
        </p:txBody>
      </p:sp>
      <p:sp>
        <p:nvSpPr>
          <p:cNvPr id="270" name="Google Shape;270;p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dirty="0"/>
              <a:t>Сұрақ</a:t>
            </a:r>
            <a:r>
              <a:rPr lang="en" dirty="0"/>
              <a:t> 1</a:t>
            </a:r>
            <a:endParaRPr dirty="0"/>
          </a:p>
        </p:txBody>
      </p:sp>
      <p:sp>
        <p:nvSpPr>
          <p:cNvPr id="271" name="Google Shape;271;p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kk-KZ" dirty="0"/>
              <a:t>Қарбыз көкеніс</a:t>
            </a:r>
            <a:endParaRPr dirty="0"/>
          </a:p>
        </p:txBody>
      </p:sp>
      <p:sp>
        <p:nvSpPr>
          <p:cNvPr id="272" name="Google Shape;272;p10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0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37"/>
          <p:cNvSpPr/>
          <p:nvPr/>
        </p:nvSpPr>
        <p:spPr>
          <a:xfrm>
            <a:off x="5712054" y="452273"/>
            <a:ext cx="621628" cy="49573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10</a:t>
            </a:r>
          </a:p>
        </p:txBody>
      </p:sp>
      <p:sp>
        <p:nvSpPr>
          <p:cNvPr id="461" name="Google Shape;461;p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10</a:t>
            </a:r>
            <a:endParaRPr/>
          </a:p>
        </p:txBody>
      </p:sp>
      <p:sp>
        <p:nvSpPr>
          <p:cNvPr id="462" name="Google Shape;462;p3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463" name="Google Shape;463;p37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37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8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469" name="Google Shape;469;p38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39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475" name="Google Shape;475;p39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40"/>
          <p:cNvSpPr/>
          <p:nvPr/>
        </p:nvSpPr>
        <p:spPr>
          <a:xfrm>
            <a:off x="5773404" y="497098"/>
            <a:ext cx="498912" cy="48807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11</a:t>
            </a:r>
          </a:p>
        </p:txBody>
      </p:sp>
      <p:sp>
        <p:nvSpPr>
          <p:cNvPr id="482" name="Google Shape;482;p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11</a:t>
            </a:r>
            <a:endParaRPr/>
          </a:p>
        </p:txBody>
      </p:sp>
      <p:sp>
        <p:nvSpPr>
          <p:cNvPr id="483" name="Google Shape;483;p4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484" name="Google Shape;484;p40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40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41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490" name="Google Shape;490;p41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42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496" name="Google Shape;496;p42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43"/>
          <p:cNvSpPr/>
          <p:nvPr/>
        </p:nvSpPr>
        <p:spPr>
          <a:xfrm>
            <a:off x="5742566" y="467173"/>
            <a:ext cx="560605" cy="4892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12</a:t>
            </a:r>
          </a:p>
        </p:txBody>
      </p:sp>
      <p:sp>
        <p:nvSpPr>
          <p:cNvPr id="503" name="Google Shape;503;p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12</a:t>
            </a:r>
            <a:endParaRPr/>
          </a:p>
        </p:txBody>
      </p:sp>
      <p:sp>
        <p:nvSpPr>
          <p:cNvPr id="504" name="Google Shape;504;p4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505" name="Google Shape;505;p43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p43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44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511" name="Google Shape;511;p44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45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517" name="Google Shape;517;p45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13</a:t>
            </a:r>
            <a:endParaRPr/>
          </a:p>
        </p:txBody>
      </p:sp>
      <p:sp>
        <p:nvSpPr>
          <p:cNvPr id="524" name="Google Shape;524;p4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525" name="Google Shape;525;p46"/>
          <p:cNvSpPr/>
          <p:nvPr/>
        </p:nvSpPr>
        <p:spPr>
          <a:xfrm>
            <a:off x="5742566" y="467173"/>
            <a:ext cx="565970" cy="49573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13</a:t>
            </a:r>
          </a:p>
        </p:txBody>
      </p:sp>
      <p:sp>
        <p:nvSpPr>
          <p:cNvPr id="526" name="Google Shape;526;p46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46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"/>
          <p:cNvSpPr txBox="1">
            <a:spLocks noGrp="1"/>
          </p:cNvSpPr>
          <p:nvPr>
            <p:ph type="title"/>
          </p:nvPr>
        </p:nvSpPr>
        <p:spPr>
          <a:xfrm>
            <a:off x="1869125" y="1845725"/>
            <a:ext cx="83346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8500" dirty="0"/>
              <a:t>Жоқ </a:t>
            </a:r>
            <a:r>
              <a:rPr lang="en" sz="8500" dirty="0"/>
              <a:t>, </a:t>
            </a:r>
            <a:r>
              <a:rPr lang="kk-KZ" sz="8500" dirty="0"/>
              <a:t>дұрыс емес</a:t>
            </a:r>
            <a:r>
              <a:rPr lang="en" sz="8500" dirty="0"/>
              <a:t>!</a:t>
            </a:r>
            <a:endParaRPr sz="8500" dirty="0"/>
          </a:p>
        </p:txBody>
      </p:sp>
      <p:sp>
        <p:nvSpPr>
          <p:cNvPr id="278" name="Google Shape;278;p11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kk-KZ" dirty="0"/>
              <a:t>Қарбыз жидек</a:t>
            </a:r>
            <a:endParaRPr dirty="0"/>
          </a:p>
        </p:txBody>
      </p:sp>
      <p:pic>
        <p:nvPicPr>
          <p:cNvPr id="279" name="Google Shape;279;p11" descr="okay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43700" y="0"/>
            <a:ext cx="2466000" cy="246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47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532" name="Google Shape;532;p47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48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538" name="Google Shape;538;p48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14</a:t>
            </a:r>
            <a:endParaRPr/>
          </a:p>
        </p:txBody>
      </p:sp>
      <p:sp>
        <p:nvSpPr>
          <p:cNvPr id="545" name="Google Shape;545;p4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546" name="Google Shape;546;p49"/>
          <p:cNvSpPr/>
          <p:nvPr/>
        </p:nvSpPr>
        <p:spPr>
          <a:xfrm>
            <a:off x="5742566" y="467173"/>
            <a:ext cx="579381" cy="48807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14</a:t>
            </a:r>
          </a:p>
        </p:txBody>
      </p:sp>
      <p:sp>
        <p:nvSpPr>
          <p:cNvPr id="547" name="Google Shape;547;p49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49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50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553" name="Google Shape;553;p50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51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559" name="Google Shape;559;p51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 15</a:t>
            </a:r>
            <a:endParaRPr/>
          </a:p>
        </p:txBody>
      </p:sp>
      <p:sp>
        <p:nvSpPr>
          <p:cNvPr id="566" name="Google Shape;566;p5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Did this happen? True or False?</a:t>
            </a:r>
            <a:endParaRPr/>
          </a:p>
        </p:txBody>
      </p:sp>
      <p:sp>
        <p:nvSpPr>
          <p:cNvPr id="567" name="Google Shape;567;p52"/>
          <p:cNvSpPr/>
          <p:nvPr/>
        </p:nvSpPr>
        <p:spPr>
          <a:xfrm>
            <a:off x="5742566" y="467173"/>
            <a:ext cx="580052" cy="49455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15</a:t>
            </a:r>
          </a:p>
        </p:txBody>
      </p:sp>
      <p:sp>
        <p:nvSpPr>
          <p:cNvPr id="568" name="Google Shape;568;p52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52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53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TRUE!</a:t>
            </a:r>
            <a:endParaRPr sz="8500"/>
          </a:p>
        </p:txBody>
      </p:sp>
      <p:sp>
        <p:nvSpPr>
          <p:cNvPr id="574" name="Google Shape;574;p53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true, add more info about it, or more examples. If not, explain why it’s false.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54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500"/>
              <a:t>Yes, it is / No, it is not FALSE!</a:t>
            </a:r>
            <a:endParaRPr sz="8500"/>
          </a:p>
        </p:txBody>
      </p:sp>
      <p:sp>
        <p:nvSpPr>
          <p:cNvPr id="580" name="Google Shape;580;p54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the correct answer was false, add correct info about it, or examples. If not, explain why it’s true.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2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8500" dirty="0"/>
              <a:t>Иә бұл </a:t>
            </a:r>
            <a:r>
              <a:rPr lang="en" sz="8500" dirty="0"/>
              <a:t> </a:t>
            </a:r>
            <a:r>
              <a:rPr lang="kk-KZ" sz="8500" dirty="0"/>
              <a:t>қате!</a:t>
            </a:r>
            <a:endParaRPr sz="8500" dirty="0"/>
          </a:p>
        </p:txBody>
      </p:sp>
      <p:sp>
        <p:nvSpPr>
          <p:cNvPr id="286" name="Google Shape;286;p12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kk-KZ" dirty="0"/>
              <a:t>Қарбыз жидек 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3"/>
          <p:cNvSpPr/>
          <p:nvPr/>
        </p:nvSpPr>
        <p:spPr>
          <a:xfrm>
            <a:off x="5872329" y="437323"/>
            <a:ext cx="301090" cy="48925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2</a:t>
            </a:r>
          </a:p>
        </p:txBody>
      </p:sp>
      <p:sp>
        <p:nvSpPr>
          <p:cNvPr id="292" name="Google Shape;292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2</a:t>
            </a:r>
            <a:r>
              <a:rPr lang="en-US" dirty="0">
                <a:latin typeface="+mj-lt"/>
              </a:rPr>
              <a:t> C</a:t>
            </a:r>
            <a:r>
              <a:rPr lang="kk-KZ" dirty="0">
                <a:latin typeface="+mj-lt"/>
              </a:rPr>
              <a:t>ұрақ</a:t>
            </a:r>
            <a:endParaRPr dirty="0">
              <a:latin typeface="+mj-lt"/>
            </a:endParaRPr>
          </a:p>
        </p:txBody>
      </p:sp>
      <p:sp>
        <p:nvSpPr>
          <p:cNvPr id="293" name="Google Shape;293;p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kk-KZ" dirty="0"/>
              <a:t>Жарқанаттар жұмыртқалылар</a:t>
            </a:r>
            <a:r>
              <a:rPr lang="en" dirty="0"/>
              <a:t>.</a:t>
            </a:r>
            <a:endParaRPr dirty="0"/>
          </a:p>
        </p:txBody>
      </p:sp>
      <p:sp>
        <p:nvSpPr>
          <p:cNvPr id="294" name="Google Shape;294;p13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13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4"/>
          <p:cNvSpPr txBox="1">
            <a:spLocks noGrp="1"/>
          </p:cNvSpPr>
          <p:nvPr>
            <p:ph type="title"/>
          </p:nvPr>
        </p:nvSpPr>
        <p:spPr>
          <a:xfrm>
            <a:off x="1869125" y="1845725"/>
            <a:ext cx="83346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8500" dirty="0"/>
              <a:t>Жоқ</a:t>
            </a:r>
            <a:r>
              <a:rPr lang="en" sz="8500" dirty="0"/>
              <a:t>, </a:t>
            </a:r>
            <a:r>
              <a:rPr lang="kk-KZ" sz="8500" dirty="0"/>
              <a:t>бұл шындық емес</a:t>
            </a:r>
            <a:r>
              <a:rPr lang="en" sz="8500" dirty="0"/>
              <a:t>!</a:t>
            </a:r>
            <a:endParaRPr sz="8500" dirty="0"/>
          </a:p>
        </p:txBody>
      </p:sp>
      <p:sp>
        <p:nvSpPr>
          <p:cNvPr id="300" name="Google Shape;300;p14"/>
          <p:cNvSpPr txBox="1">
            <a:spLocks noGrp="1"/>
          </p:cNvSpPr>
          <p:nvPr>
            <p:ph type="body" idx="1"/>
          </p:nvPr>
        </p:nvSpPr>
        <p:spPr>
          <a:xfrm>
            <a:off x="1918100" y="4151400"/>
            <a:ext cx="8237700" cy="196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kk-KZ" dirty="0"/>
              <a:t>Жарқанаттар сүтқоректілер</a:t>
            </a:r>
            <a:r>
              <a:rPr lang="en" dirty="0"/>
              <a:t>!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5"/>
          <p:cNvSpPr txBox="1">
            <a:spLocks noGrp="1"/>
          </p:cNvSpPr>
          <p:nvPr>
            <p:ph type="title"/>
          </p:nvPr>
        </p:nvSpPr>
        <p:spPr>
          <a:xfrm>
            <a:off x="1605925" y="1845725"/>
            <a:ext cx="8879400" cy="2457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sz="8500" dirty="0"/>
              <a:t>Иә</a:t>
            </a:r>
            <a:r>
              <a:rPr lang="en" sz="8500" dirty="0"/>
              <a:t>, </a:t>
            </a:r>
            <a:r>
              <a:rPr lang="kk-KZ" sz="8500" dirty="0"/>
              <a:t>бұл жалған</a:t>
            </a:r>
            <a:r>
              <a:rPr lang="en" sz="8500" dirty="0"/>
              <a:t>!</a:t>
            </a:r>
            <a:endParaRPr sz="8500" dirty="0"/>
          </a:p>
        </p:txBody>
      </p:sp>
      <p:sp>
        <p:nvSpPr>
          <p:cNvPr id="306" name="Google Shape;306;p15"/>
          <p:cNvSpPr txBox="1">
            <a:spLocks noGrp="1"/>
          </p:cNvSpPr>
          <p:nvPr>
            <p:ph type="body" idx="1"/>
          </p:nvPr>
        </p:nvSpPr>
        <p:spPr>
          <a:xfrm>
            <a:off x="1918100" y="4151225"/>
            <a:ext cx="8237700" cy="1879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kk-KZ" dirty="0"/>
              <a:t>Жарғанаттар сүтқоректілер</a:t>
            </a:r>
            <a:r>
              <a:rPr lang="en" dirty="0"/>
              <a:t>!</a:t>
            </a:r>
            <a:endParaRPr dirty="0"/>
          </a:p>
        </p:txBody>
      </p:sp>
      <p:pic>
        <p:nvPicPr>
          <p:cNvPr id="307" name="Google Shape;307;p15" descr="Bitmoji Imag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62200" y="2403425"/>
            <a:ext cx="3790950" cy="379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6"/>
          <p:cNvSpPr/>
          <p:nvPr/>
        </p:nvSpPr>
        <p:spPr>
          <a:xfrm>
            <a:off x="5869304" y="422373"/>
            <a:ext cx="307126" cy="49573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FFFFFF"/>
                </a:solidFill>
                <a:latin typeface="Ranchers"/>
              </a:rPr>
              <a:t>3</a:t>
            </a:r>
          </a:p>
        </p:txBody>
      </p:sp>
      <p:sp>
        <p:nvSpPr>
          <p:cNvPr id="314" name="Google Shape;314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3</a:t>
            </a:r>
            <a:r>
              <a:rPr lang="kk-KZ" dirty="0"/>
              <a:t> Сұрақ </a:t>
            </a:r>
            <a:endParaRPr dirty="0"/>
          </a:p>
        </p:txBody>
      </p:sp>
      <p:sp>
        <p:nvSpPr>
          <p:cNvPr id="315" name="Google Shape;315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kk-KZ" dirty="0"/>
              <a:t>Ақпан айында </a:t>
            </a:r>
            <a:r>
              <a:rPr lang="ru-RU" dirty="0"/>
              <a:t>30 к</a:t>
            </a:r>
            <a:r>
              <a:rPr lang="kk-KZ" dirty="0"/>
              <a:t>үн бар</a:t>
            </a:r>
            <a:endParaRPr dirty="0"/>
          </a:p>
        </p:txBody>
      </p:sp>
      <p:sp>
        <p:nvSpPr>
          <p:cNvPr id="316" name="Google Shape;316;p16">
            <a:hlinkClick r:id="rId3" action="ppaction://hlinksldjump"/>
          </p:cNvPr>
          <p:cNvSpPr/>
          <p:nvPr/>
        </p:nvSpPr>
        <p:spPr>
          <a:xfrm>
            <a:off x="4111550" y="50420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16">
            <a:hlinkClick r:id="rId4" action="ppaction://hlinksldjump"/>
          </p:cNvPr>
          <p:cNvSpPr/>
          <p:nvPr/>
        </p:nvSpPr>
        <p:spPr>
          <a:xfrm>
            <a:off x="6343200" y="4965875"/>
            <a:ext cx="1710600" cy="16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sMania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434343"/>
      </a:lt2>
      <a:accent1>
        <a:srgbClr val="91C33C"/>
      </a:accent1>
      <a:accent2>
        <a:srgbClr val="DD2C2E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DD2C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1128</Words>
  <Application>Microsoft Office PowerPoint</Application>
  <PresentationFormat>Широкоэкранный</PresentationFormat>
  <Paragraphs>108</Paragraphs>
  <Slides>47</Slides>
  <Notes>47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4" baseType="lpstr">
      <vt:lpstr>Arial</vt:lpstr>
      <vt:lpstr>Barlow Condensed</vt:lpstr>
      <vt:lpstr>Calibri</vt:lpstr>
      <vt:lpstr>Ranchers</vt:lpstr>
      <vt:lpstr>Anton</vt:lpstr>
      <vt:lpstr>Montserrat Medium</vt:lpstr>
      <vt:lpstr>SlidesMania</vt:lpstr>
      <vt:lpstr>Презентация PowerPoint</vt:lpstr>
      <vt:lpstr>Презентация PowerPoint</vt:lpstr>
      <vt:lpstr>Сұрақ 1</vt:lpstr>
      <vt:lpstr>Жоқ , дұрыс емес!</vt:lpstr>
      <vt:lpstr>Иә бұл  қате!</vt:lpstr>
      <vt:lpstr>2 Cұрақ</vt:lpstr>
      <vt:lpstr>Жоқ, бұл шындық емес!</vt:lpstr>
      <vt:lpstr>Иә, бұл жалған!</vt:lpstr>
      <vt:lpstr> 3 Сұрақ </vt:lpstr>
      <vt:lpstr>Иә ,солай!</vt:lpstr>
      <vt:lpstr>Yes, it is / No, it is not FALSE!</vt:lpstr>
      <vt:lpstr>Number 4</vt:lpstr>
      <vt:lpstr>Yes, it is / No, it is not TRUE!</vt:lpstr>
      <vt:lpstr>Yes, it is / No, it is not FALSE!</vt:lpstr>
      <vt:lpstr>Number 5</vt:lpstr>
      <vt:lpstr>Yes, it is / No, it is not TRUE!</vt:lpstr>
      <vt:lpstr>Yes, it is / No, it is not FALSE!</vt:lpstr>
      <vt:lpstr>Number 6</vt:lpstr>
      <vt:lpstr>Yes, it is / No, it is not TRUE!</vt:lpstr>
      <vt:lpstr>Yes, it is / No, it is not FALSE!</vt:lpstr>
      <vt:lpstr>Number 7</vt:lpstr>
      <vt:lpstr>Yes, it is / No, it is not TRUE!</vt:lpstr>
      <vt:lpstr>Yes, it is / No, it is not FALSE!</vt:lpstr>
      <vt:lpstr>Number 8</vt:lpstr>
      <vt:lpstr>Yes, it is / No, it is not TRUE!</vt:lpstr>
      <vt:lpstr>Yes, it is / No, it is not FALSE!</vt:lpstr>
      <vt:lpstr>Number 9</vt:lpstr>
      <vt:lpstr>Yes, it is / No, it is not TRUE!</vt:lpstr>
      <vt:lpstr>Yes, it is / No, it is not FALSE!</vt:lpstr>
      <vt:lpstr>Number 10</vt:lpstr>
      <vt:lpstr>Yes, it is / No, it is not TRUE!</vt:lpstr>
      <vt:lpstr>Yes, it is / No, it is not FALSE!</vt:lpstr>
      <vt:lpstr>Number 11</vt:lpstr>
      <vt:lpstr>Yes, it is / No, it is not TRUE!</vt:lpstr>
      <vt:lpstr>Yes, it is / No, it is not FALSE!</vt:lpstr>
      <vt:lpstr>Number 12</vt:lpstr>
      <vt:lpstr>Yes, it is / No, it is not TRUE!</vt:lpstr>
      <vt:lpstr>Yes, it is / No, it is not FALSE!</vt:lpstr>
      <vt:lpstr>Number 13</vt:lpstr>
      <vt:lpstr>Yes, it is / No, it is not TRUE!</vt:lpstr>
      <vt:lpstr>Yes, it is / No, it is not FALSE!</vt:lpstr>
      <vt:lpstr>Number 14</vt:lpstr>
      <vt:lpstr>Yes, it is / No, it is not TRUE!</vt:lpstr>
      <vt:lpstr>Yes, it is / No, it is not FALSE!</vt:lpstr>
      <vt:lpstr>Number 15</vt:lpstr>
      <vt:lpstr>Yes, it is / No, it is not TRUE!</vt:lpstr>
      <vt:lpstr>Yes, it is / No, it is not FALSE!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modified xsi:type="dcterms:W3CDTF">2025-10-22T05:55:58Z</dcterms:modified>
</cp:coreProperties>
</file>